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5377" r:id="rId2"/>
    <p:sldId id="5422" r:id="rId3"/>
    <p:sldId id="5426" r:id="rId4"/>
    <p:sldId id="5423" r:id="rId5"/>
    <p:sldId id="5436" r:id="rId6"/>
    <p:sldId id="5424" r:id="rId7"/>
    <p:sldId id="5431" r:id="rId8"/>
    <p:sldId id="5427" r:id="rId9"/>
    <p:sldId id="5429" r:id="rId10"/>
    <p:sldId id="5428" r:id="rId11"/>
    <p:sldId id="5432" r:id="rId12"/>
    <p:sldId id="5433" r:id="rId13"/>
    <p:sldId id="5434" r:id="rId14"/>
    <p:sldId id="5435" r:id="rId15"/>
    <p:sldId id="5425" r:id="rId16"/>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1224" userDrawn="1">
          <p15:clr>
            <a:srgbClr val="A4A3A4"/>
          </p15:clr>
        </p15:guide>
        <p15:guide id="5" orient="horz" pos="2904" userDrawn="1">
          <p15:clr>
            <a:srgbClr val="A4A3A4"/>
          </p15:clr>
        </p15:guide>
        <p15:guide id="6" pos="264" userDrawn="1">
          <p15:clr>
            <a:srgbClr val="A4A3A4"/>
          </p15:clr>
        </p15:guide>
        <p15:guide id="8" pos="192" userDrawn="1">
          <p15:clr>
            <a:srgbClr val="A4A3A4"/>
          </p15:clr>
        </p15:guide>
        <p15:guide id="10" orient="horz" pos="3936" userDrawn="1">
          <p15:clr>
            <a:srgbClr val="A4A3A4"/>
          </p15:clr>
        </p15:guide>
        <p15:guide id="11" orient="horz" pos="3984" userDrawn="1">
          <p15:clr>
            <a:srgbClr val="A4A3A4"/>
          </p15:clr>
        </p15:guide>
        <p15:guide id="12" orient="horz" pos="960" userDrawn="1">
          <p15:clr>
            <a:srgbClr val="A4A3A4"/>
          </p15:clr>
        </p15:guide>
        <p15:guide id="13" orient="horz" pos="336" userDrawn="1">
          <p15:clr>
            <a:srgbClr val="A4A3A4"/>
          </p15:clr>
        </p15:guide>
        <p15:guide id="15" pos="7464" userDrawn="1">
          <p15:clr>
            <a:srgbClr val="A4A3A4"/>
          </p15:clr>
        </p15:guide>
        <p15:guide id="16" pos="3840" userDrawn="1">
          <p15:clr>
            <a:srgbClr val="A4A3A4"/>
          </p15:clr>
        </p15:guide>
        <p15:guide id="17" pos="6240" userDrawn="1">
          <p15:clr>
            <a:srgbClr val="A4A3A4"/>
          </p15:clr>
        </p15:guide>
        <p15:guide id="19" orient="horz" pos="30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C9B630-663A-5159-BDA3-08CAA8E33CD7}" name="Rob Blanks" initials="RB" userId="S-1-5-21-1221326505-2132980089-4154800931-3035" providerId="AD"/>
  <p188:author id="{41939173-C0AF-A23D-3684-7976E6A19CF8}" name="Rob Blanks" initials="RB" userId="S::rblanks@ardelyx.com::dab200fd-5efd-404d-9e32-8706e1842f35" providerId="AD"/>
  <p188:author id="{8DB2A975-8847-678F-37DA-B55A4EC7CF8D}" name="Shirley Chieng" initials="SC" userId="S::schieng@ardelyx.com::fecea50b-78e8-447c-b066-8193d24bdf1c" providerId="AD"/>
  <p188:author id="{9A7983A8-11B1-2B89-35EE-BFD7CC15A943}" name="Himanshu Goyal" initials="HG" userId="S::hgoyal@ardelyx.com::d7d03744-4ebb-4c06-acb2-505bbd676e65" providerId="AD"/>
  <p188:author id="{5E5A55D1-19DF-9FE4-3A4A-44A5B7E6A966}" name="Susan Edelstein" initials="SE" userId="S::sedelstein@ardelyx.com::0bc9434e-ecc9-4308-828c-d45d43d35e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ron Funk" initials="SF" lastIdx="37" clrIdx="0"/>
  <p:cmAuthor id="2" name="Microsoft Office User" initials="MOU" lastIdx="1" clrIdx="1"/>
  <p:cmAuthor id="3" name="Sylvia Wheeler" initials="SW" lastIdx="37" clrIdx="2"/>
  <p:cmAuthor id="4" name="Rob Blanks" initials="RB" lastIdx="12" clrIdx="3"/>
  <p:cmAuthor id="5" name="Elizabeth Grammer" initials="EG" lastIdx="1" clrIdx="4"/>
  <p:cmAuthor id="6" name="Elizabeth Grammer" initials="EG [2]" lastIdx="1" clrIdx="5"/>
  <p:cmAuthor id="7" name="Elizabeth Grammer" initials="EG [3]" lastIdx="1" clrIdx="6"/>
  <p:cmAuthor id="8" name="Elizabeth Grammer" initials="EG [4]" lastIdx="1" clrIdx="7"/>
  <p:cmAuthor id="9" name="Alexandra Santos" initials="AS" lastIdx="5" clrIdx="8"/>
  <p:cmAuthor id="10" name="Dubin, Dan" initials="DD" lastIdx="1" clrIdx="9"/>
  <p:cmAuthor id="11" name="Kimia Keshtbod" initials="KK" lastIdx="12" clrIdx="10"/>
  <p:cmAuthor id="12" name="Alexandra Santos" initials="AS [2]" lastIdx="11" clrIdx="11"/>
  <p:cmAuthor id="13" name="Angelica" initials="AO" lastIdx="3" clrIdx="12">
    <p:extLst>
      <p:ext uri="{19B8F6BF-5375-455C-9EA6-DF929625EA0E}">
        <p15:presenceInfo xmlns:p15="http://schemas.microsoft.com/office/powerpoint/2012/main" userId="Angel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3AD"/>
    <a:srgbClr val="1D416B"/>
    <a:srgbClr val="2A5784"/>
    <a:srgbClr val="27527C"/>
    <a:srgbClr val="2D2E2F"/>
    <a:srgbClr val="2BACD4"/>
    <a:srgbClr val="0F3D85"/>
    <a:srgbClr val="AADEEE"/>
    <a:srgbClr val="3791EA"/>
    <a:srgbClr val="2D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11" d="100"/>
          <a:sy n="111" d="100"/>
        </p:scale>
        <p:origin x="594" y="294"/>
      </p:cViewPr>
      <p:guideLst>
        <p:guide orient="horz" pos="2160"/>
        <p:guide pos="1224"/>
        <p:guide orient="horz" pos="2904"/>
        <p:guide pos="264"/>
        <p:guide pos="192"/>
        <p:guide orient="horz" pos="3936"/>
        <p:guide orient="horz" pos="3984"/>
        <p:guide orient="horz" pos="960"/>
        <p:guide orient="horz" pos="336"/>
        <p:guide pos="7464"/>
        <p:guide pos="3840"/>
        <p:guide pos="6240"/>
        <p:guide orient="horz" pos="302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92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77A5621B-8073-C64B-A267-A9704A9CBCAF}" type="datetimeFigureOut">
              <a:rPr lang="en-US" smtClean="0">
                <a:latin typeface="Calibri" panose="020F0502020204030204" pitchFamily="34" charset="0"/>
              </a:rPr>
              <a:t>8/20/2024</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5A820781-AF9F-F04E-98E8-6AB158423D76}"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91738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b="0" i="0">
                <a:latin typeface="Calibri" panose="020F0502020204030204" pitchFamily="34" charset="0"/>
              </a:defRPr>
            </a:lvl1pPr>
          </a:lstStyle>
          <a:p>
            <a:fld id="{292418CB-289C-F044-8DE8-CEBDEBD74728}" type="datetimeFigureOut">
              <a:rPr lang="en-US" smtClean="0"/>
              <a:pPr/>
              <a:t>8/20/2024</a:t>
            </a:fld>
            <a:endParaRPr lang="en-US" dirty="0"/>
          </a:p>
        </p:txBody>
      </p:sp>
      <p:sp>
        <p:nvSpPr>
          <p:cNvPr id="4" name="Slide Image Placeholder 3"/>
          <p:cNvSpPr>
            <a:spLocks noGrp="1" noRot="1" noChangeAspect="1"/>
          </p:cNvSpPr>
          <p:nvPr>
            <p:ph type="sldImg" idx="2"/>
          </p:nvPr>
        </p:nvSpPr>
        <p:spPr>
          <a:xfrm>
            <a:off x="441325" y="685800"/>
            <a:ext cx="6097588"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FDAA42F-9E22-CB4F-A731-1F41F61E5DC9}" type="slidenum">
              <a:rPr lang="en-US" smtClean="0"/>
              <a:pPr/>
              <a:t>‹#›</a:t>
            </a:fld>
            <a:endParaRPr lang="en-US" dirty="0"/>
          </a:p>
        </p:txBody>
      </p:sp>
    </p:spTree>
    <p:extLst>
      <p:ext uri="{BB962C8B-B14F-4D97-AF65-F5344CB8AC3E}">
        <p14:creationId xmlns:p14="http://schemas.microsoft.com/office/powerpoint/2010/main" val="51182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Calibri" panose="020F0502020204030204" pitchFamily="34" charset="0"/>
        <a:ea typeface="+mn-ea"/>
        <a:cs typeface="+mn-cs"/>
      </a:defRPr>
    </a:lvl1pPr>
    <a:lvl2pPr marL="457200" algn="l" defTabSz="457200" rtl="0" eaLnBrk="1" latinLnBrk="0" hangingPunct="1">
      <a:defRPr sz="1200" b="0" i="0" kern="1200">
        <a:solidFill>
          <a:schemeClr val="tx1"/>
        </a:solidFill>
        <a:latin typeface="Calibri" panose="020F0502020204030204" pitchFamily="34" charset="0"/>
        <a:ea typeface="+mn-ea"/>
        <a:cs typeface="+mn-cs"/>
      </a:defRPr>
    </a:lvl2pPr>
    <a:lvl3pPr marL="914400" algn="l" defTabSz="457200" rtl="0" eaLnBrk="1" latinLnBrk="0" hangingPunct="1">
      <a:defRPr sz="1200" b="0" i="0" kern="1200">
        <a:solidFill>
          <a:schemeClr val="tx1"/>
        </a:solidFill>
        <a:latin typeface="Calibri" panose="020F0502020204030204" pitchFamily="34" charset="0"/>
        <a:ea typeface="+mn-ea"/>
        <a:cs typeface="+mn-cs"/>
      </a:defRPr>
    </a:lvl3pPr>
    <a:lvl4pPr marL="1371600" algn="l" defTabSz="457200" rtl="0" eaLnBrk="1" latinLnBrk="0" hangingPunct="1">
      <a:defRPr sz="1200" b="0" i="0" kern="1200">
        <a:solidFill>
          <a:schemeClr val="tx1"/>
        </a:solidFill>
        <a:latin typeface="Calibri" panose="020F0502020204030204" pitchFamily="34" charset="0"/>
        <a:ea typeface="+mn-ea"/>
        <a:cs typeface="+mn-cs"/>
      </a:defRPr>
    </a:lvl4pPr>
    <a:lvl5pPr marL="1828800" algn="l" defTabSz="457200" rtl="0" eaLnBrk="1" latinLnBrk="0" hangingPunct="1">
      <a:defRPr sz="1200" b="0" i="0" kern="1200">
        <a:solidFill>
          <a:schemeClr val="tx1"/>
        </a:solidFill>
        <a:latin typeface="Calibri" panose="020F050202020403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ri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028AA0-2103-784E-A482-5720066DAA1D}"/>
              </a:ext>
            </a:extLst>
          </p:cNvPr>
          <p:cNvSpPr>
            <a:spLocks noGrp="1"/>
          </p:cNvSpPr>
          <p:nvPr>
            <p:ph type="ctrTitle"/>
          </p:nvPr>
        </p:nvSpPr>
        <p:spPr>
          <a:xfrm>
            <a:off x="1663965" y="3818631"/>
            <a:ext cx="4826722" cy="1600199"/>
          </a:xfrm>
        </p:spPr>
        <p:txBody>
          <a:bodyPr anchor="t">
            <a:noAutofit/>
          </a:bodyPr>
          <a:lstStyle>
            <a:lvl1pPr algn="l">
              <a:defRPr sz="2800">
                <a:solidFill>
                  <a:schemeClr val="tx1"/>
                </a:solidFill>
                <a:latin typeface="+mj-lt"/>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26C0C0F9-AB45-5042-AB5A-CF2E8506C73E}"/>
              </a:ext>
            </a:extLst>
          </p:cNvPr>
          <p:cNvSpPr>
            <a:spLocks noGrp="1"/>
          </p:cNvSpPr>
          <p:nvPr>
            <p:ph type="subTitle" idx="1"/>
          </p:nvPr>
        </p:nvSpPr>
        <p:spPr>
          <a:xfrm>
            <a:off x="1663965" y="5848782"/>
            <a:ext cx="4826722" cy="441763"/>
          </a:xfrm>
        </p:spPr>
        <p:txBody>
          <a:bodyPr>
            <a:noAutofit/>
          </a:bodyPr>
          <a:lstStyle>
            <a:lvl1pPr marL="0" indent="0" algn="l">
              <a:lnSpc>
                <a:spcPct val="90000"/>
              </a:lnSpc>
              <a:spcBef>
                <a:spcPts val="60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4C0BBCA1-1355-E64D-9AB3-6F9EDCEAE4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42" t="-5346" r="25014" b="14893"/>
          <a:stretch/>
        </p:blipFill>
        <p:spPr>
          <a:xfrm>
            <a:off x="6255831" y="140213"/>
            <a:ext cx="5936170" cy="6717787"/>
          </a:xfrm>
          <a:prstGeom prst="rect">
            <a:avLst/>
          </a:prstGeom>
        </p:spPr>
      </p:pic>
      <p:pic>
        <p:nvPicPr>
          <p:cNvPr id="13" name="Picture 12">
            <a:extLst>
              <a:ext uri="{FF2B5EF4-FFF2-40B4-BE49-F238E27FC236}">
                <a16:creationId xmlns:a16="http://schemas.microsoft.com/office/drawing/2014/main" id="{DA6A3A4C-3A28-734E-BD98-0CBAE68E8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473" y="943075"/>
            <a:ext cx="3338784" cy="765138"/>
          </a:xfrm>
          <a:prstGeom prst="rect">
            <a:avLst/>
          </a:prstGeom>
        </p:spPr>
      </p:pic>
      <p:cxnSp>
        <p:nvCxnSpPr>
          <p:cNvPr id="7" name="Straight Connector 6">
            <a:extLst>
              <a:ext uri="{FF2B5EF4-FFF2-40B4-BE49-F238E27FC236}">
                <a16:creationId xmlns:a16="http://schemas.microsoft.com/office/drawing/2014/main" id="{E11D1382-55BB-0F43-8691-52CAE2CE859E}"/>
              </a:ext>
            </a:extLst>
          </p:cNvPr>
          <p:cNvCxnSpPr>
            <a:cxnSpLocks/>
          </p:cNvCxnSpPr>
          <p:nvPr userDrawn="1"/>
        </p:nvCxnSpPr>
        <p:spPr>
          <a:xfrm>
            <a:off x="1777762" y="3449990"/>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86449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Category Title + 1-Lin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E9993-8105-481C-ADED-99196DEEEDC8}"/>
              </a:ext>
            </a:extLst>
          </p:cNvPr>
          <p:cNvSpPr>
            <a:spLocks noGrp="1"/>
          </p:cNvSpPr>
          <p:nvPr>
            <p:ph idx="1"/>
          </p:nvPr>
        </p:nvSpPr>
        <p:spPr>
          <a:xfrm>
            <a:off x="304800" y="1797927"/>
            <a:ext cx="11582400" cy="46028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0A45F3E1-B525-447A-BBEC-A08D571362BC}"/>
              </a:ext>
            </a:extLst>
          </p:cNvPr>
          <p:cNvSpPr>
            <a:spLocks noGrp="1"/>
          </p:cNvSpPr>
          <p:nvPr>
            <p:ph type="sldNum" sz="quarter" idx="12"/>
          </p:nvPr>
        </p:nvSpPr>
        <p:spPr/>
        <p:txBody>
          <a:bodyPr/>
          <a:lstStyle/>
          <a:p>
            <a:fld id="{1DA6E94E-8B01-42F8-B31D-1B32D379D6D9}" type="slidenum">
              <a:rPr lang="en-US" smtClean="0"/>
              <a:t>‹#›</a:t>
            </a:fld>
            <a:endParaRPr lang="en-US" dirty="0"/>
          </a:p>
        </p:txBody>
      </p:sp>
      <p:sp>
        <p:nvSpPr>
          <p:cNvPr id="7" name="Footer Placeholder 6">
            <a:extLst>
              <a:ext uri="{FF2B5EF4-FFF2-40B4-BE49-F238E27FC236}">
                <a16:creationId xmlns:a16="http://schemas.microsoft.com/office/drawing/2014/main" id="{1609F741-5A58-2249-B5F6-5BE474923AD3}"/>
              </a:ext>
            </a:extLst>
          </p:cNvPr>
          <p:cNvSpPr>
            <a:spLocks noGrp="1"/>
          </p:cNvSpPr>
          <p:nvPr>
            <p:ph type="ftr" sz="quarter" idx="13"/>
          </p:nvPr>
        </p:nvSpPr>
        <p:spPr/>
        <p:txBody>
          <a:bodyPr/>
          <a:lstStyle/>
          <a:p>
            <a:r>
              <a:rPr lang="en-US"/>
              <a:t>Confidential</a:t>
            </a:r>
            <a:endParaRPr lang="en-US" dirty="0"/>
          </a:p>
        </p:txBody>
      </p:sp>
      <p:sp>
        <p:nvSpPr>
          <p:cNvPr id="8" name="Title 7">
            <a:extLst>
              <a:ext uri="{FF2B5EF4-FFF2-40B4-BE49-F238E27FC236}">
                <a16:creationId xmlns:a16="http://schemas.microsoft.com/office/drawing/2014/main" id="{2789AC61-785F-E44B-95F8-4CB151893E12}"/>
              </a:ext>
            </a:extLst>
          </p:cNvPr>
          <p:cNvSpPr>
            <a:spLocks noGrp="1"/>
          </p:cNvSpPr>
          <p:nvPr>
            <p:ph type="title"/>
          </p:nvPr>
        </p:nvSpPr>
        <p:spPr>
          <a:xfrm>
            <a:off x="304800" y="559558"/>
            <a:ext cx="11582400" cy="669535"/>
          </a:xfr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08E2AD46-98FB-5B42-A2DE-229F056C6C8C}"/>
              </a:ext>
            </a:extLst>
          </p:cNvPr>
          <p:cNvCxnSpPr>
            <a:cxnSpLocks/>
          </p:cNvCxnSpPr>
          <p:nvPr userDrawn="1"/>
        </p:nvCxnSpPr>
        <p:spPr>
          <a:xfrm>
            <a:off x="413656" y="13655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4C63C8B-CD3E-C84A-9D9F-742403D5D5B8}"/>
              </a:ext>
            </a:extLst>
          </p:cNvPr>
          <p:cNvSpPr>
            <a:spLocks noGrp="1"/>
          </p:cNvSpPr>
          <p:nvPr>
            <p:ph type="body" sz="quarter" idx="14" hasCustomPrompt="1"/>
          </p:nvPr>
        </p:nvSpPr>
        <p:spPr>
          <a:xfrm>
            <a:off x="304800" y="140213"/>
            <a:ext cx="11582400" cy="282575"/>
          </a:xfrm>
        </p:spPr>
        <p:txBody>
          <a:bodyPr/>
          <a:lstStyle>
            <a:lvl1pPr marL="12700" indent="0">
              <a:buNone/>
              <a:defRPr sz="1800" spc="130" baseline="0">
                <a:solidFill>
                  <a:schemeClr val="bg1">
                    <a:lumMod val="65000"/>
                  </a:schemeClr>
                </a:solidFill>
              </a:defRPr>
            </a:lvl1pPr>
            <a:lvl5pPr marL="457200" indent="-457200">
              <a:buFont typeface="Arial" panose="020B0604020202020204" pitchFamily="34" charset="0"/>
              <a:buChar char="•"/>
              <a:defRPr/>
            </a:lvl5pPr>
          </a:lstStyle>
          <a:p>
            <a:pPr lvl="0"/>
            <a:r>
              <a:rPr lang="en-US" dirty="0"/>
              <a:t>CLICK TO EDIT</a:t>
            </a:r>
          </a:p>
        </p:txBody>
      </p:sp>
      <p:sp>
        <p:nvSpPr>
          <p:cNvPr id="11" name="Text Placeholder 4">
            <a:extLst>
              <a:ext uri="{FF2B5EF4-FFF2-40B4-BE49-F238E27FC236}">
                <a16:creationId xmlns:a16="http://schemas.microsoft.com/office/drawing/2014/main" id="{A02BE1DC-B347-404B-9D93-BCFB9E550603}"/>
              </a:ext>
            </a:extLst>
          </p:cNvPr>
          <p:cNvSpPr>
            <a:spLocks noGrp="1"/>
          </p:cNvSpPr>
          <p:nvPr>
            <p:ph type="body" sz="quarter" idx="15"/>
          </p:nvPr>
        </p:nvSpPr>
        <p:spPr>
          <a:xfrm>
            <a:off x="1941513" y="6341723"/>
            <a:ext cx="8566592" cy="361074"/>
          </a:xfrm>
        </p:spPr>
        <p:txBody>
          <a:bodyPr anchor="b"/>
          <a:lstStyle>
            <a:lvl1pPr marL="12700" indent="0">
              <a:buNone/>
              <a:defRPr sz="9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4079539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Category Title + 2-Lin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E9993-8105-481C-ADED-99196DEEEDC8}"/>
              </a:ext>
            </a:extLst>
          </p:cNvPr>
          <p:cNvSpPr>
            <a:spLocks noGrp="1"/>
          </p:cNvSpPr>
          <p:nvPr>
            <p:ph idx="1"/>
          </p:nvPr>
        </p:nvSpPr>
        <p:spPr>
          <a:xfrm>
            <a:off x="304800" y="2032922"/>
            <a:ext cx="11582400" cy="425819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0A45F3E1-B525-447A-BBEC-A08D571362BC}"/>
              </a:ext>
            </a:extLst>
          </p:cNvPr>
          <p:cNvSpPr>
            <a:spLocks noGrp="1"/>
          </p:cNvSpPr>
          <p:nvPr>
            <p:ph type="sldNum" sz="quarter" idx="12"/>
          </p:nvPr>
        </p:nvSpPr>
        <p:spPr/>
        <p:txBody>
          <a:bodyPr/>
          <a:lstStyle/>
          <a:p>
            <a:fld id="{1DA6E94E-8B01-42F8-B31D-1B32D379D6D9}" type="slidenum">
              <a:rPr lang="en-US" smtClean="0"/>
              <a:t>‹#›</a:t>
            </a:fld>
            <a:endParaRPr lang="en-US" dirty="0"/>
          </a:p>
        </p:txBody>
      </p:sp>
      <p:sp>
        <p:nvSpPr>
          <p:cNvPr id="7" name="Footer Placeholder 6">
            <a:extLst>
              <a:ext uri="{FF2B5EF4-FFF2-40B4-BE49-F238E27FC236}">
                <a16:creationId xmlns:a16="http://schemas.microsoft.com/office/drawing/2014/main" id="{1609F741-5A58-2249-B5F6-5BE474923AD3}"/>
              </a:ext>
            </a:extLst>
          </p:cNvPr>
          <p:cNvSpPr>
            <a:spLocks noGrp="1"/>
          </p:cNvSpPr>
          <p:nvPr>
            <p:ph type="ftr" sz="quarter" idx="13"/>
          </p:nvPr>
        </p:nvSpPr>
        <p:spPr/>
        <p:txBody>
          <a:bodyPr/>
          <a:lstStyle/>
          <a:p>
            <a:r>
              <a:rPr lang="en-US"/>
              <a:t>Confidential</a:t>
            </a:r>
            <a:endParaRPr lang="en-US" dirty="0"/>
          </a:p>
        </p:txBody>
      </p:sp>
      <p:sp>
        <p:nvSpPr>
          <p:cNvPr id="8" name="Title 7">
            <a:extLst>
              <a:ext uri="{FF2B5EF4-FFF2-40B4-BE49-F238E27FC236}">
                <a16:creationId xmlns:a16="http://schemas.microsoft.com/office/drawing/2014/main" id="{2789AC61-785F-E44B-95F8-4CB151893E12}"/>
              </a:ext>
            </a:extLst>
          </p:cNvPr>
          <p:cNvSpPr>
            <a:spLocks noGrp="1"/>
          </p:cNvSpPr>
          <p:nvPr>
            <p:ph type="title"/>
          </p:nvPr>
        </p:nvSpPr>
        <p:spPr>
          <a:xfrm>
            <a:off x="304800" y="566887"/>
            <a:ext cx="11582400" cy="959476"/>
          </a:xfr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08E2AD46-98FB-5B42-A2DE-229F056C6C8C}"/>
              </a:ext>
            </a:extLst>
          </p:cNvPr>
          <p:cNvCxnSpPr>
            <a:cxnSpLocks/>
          </p:cNvCxnSpPr>
          <p:nvPr userDrawn="1"/>
        </p:nvCxnSpPr>
        <p:spPr>
          <a:xfrm>
            <a:off x="413656" y="1779642"/>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2660C493-4447-514A-9F38-AA40A02E580B}"/>
              </a:ext>
            </a:extLst>
          </p:cNvPr>
          <p:cNvSpPr>
            <a:spLocks noGrp="1"/>
          </p:cNvSpPr>
          <p:nvPr>
            <p:ph type="body" sz="quarter" idx="14" hasCustomPrompt="1"/>
          </p:nvPr>
        </p:nvSpPr>
        <p:spPr>
          <a:xfrm>
            <a:off x="304800" y="140213"/>
            <a:ext cx="11582400" cy="282575"/>
          </a:xfrm>
        </p:spPr>
        <p:txBody>
          <a:bodyPr/>
          <a:lstStyle>
            <a:lvl1pPr marL="12700" indent="0">
              <a:buNone/>
              <a:defRPr sz="1800" spc="130" baseline="0">
                <a:solidFill>
                  <a:schemeClr val="bg1">
                    <a:lumMod val="65000"/>
                  </a:schemeClr>
                </a:solidFill>
              </a:defRPr>
            </a:lvl1pPr>
            <a:lvl5pPr marL="457200" indent="-457200">
              <a:buFont typeface="Arial" panose="020B0604020202020204" pitchFamily="34" charset="0"/>
              <a:buChar char="•"/>
              <a:defRPr/>
            </a:lvl5pPr>
          </a:lstStyle>
          <a:p>
            <a:pPr lvl="0"/>
            <a:r>
              <a:rPr lang="en-US" dirty="0"/>
              <a:t>CLICK TO EDIT</a:t>
            </a:r>
          </a:p>
        </p:txBody>
      </p:sp>
      <p:sp>
        <p:nvSpPr>
          <p:cNvPr id="12" name="Text Placeholder 4">
            <a:extLst>
              <a:ext uri="{FF2B5EF4-FFF2-40B4-BE49-F238E27FC236}">
                <a16:creationId xmlns:a16="http://schemas.microsoft.com/office/drawing/2014/main" id="{898976E1-D318-964D-82A4-32B2F147926E}"/>
              </a:ext>
            </a:extLst>
          </p:cNvPr>
          <p:cNvSpPr>
            <a:spLocks noGrp="1"/>
          </p:cNvSpPr>
          <p:nvPr>
            <p:ph type="body" sz="quarter" idx="15"/>
          </p:nvPr>
        </p:nvSpPr>
        <p:spPr>
          <a:xfrm>
            <a:off x="1941513" y="6341723"/>
            <a:ext cx="8566592" cy="361074"/>
          </a:xfrm>
        </p:spPr>
        <p:txBody>
          <a:bodyPr anchor="b"/>
          <a:lstStyle>
            <a:lvl1pPr marL="12700" indent="0">
              <a:buNone/>
              <a:defRPr sz="9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3448669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B9D0FC-3DA5-6241-8B32-06C91A997A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35" b="28571"/>
          <a:stretch/>
        </p:blipFill>
        <p:spPr>
          <a:xfrm>
            <a:off x="-2" y="-1"/>
            <a:ext cx="12176919" cy="6857999"/>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a:off x="1257300" y="-6709"/>
            <a:ext cx="10963737" cy="6864707"/>
          </a:xfrm>
          <a:prstGeom prst="rect">
            <a:avLst/>
          </a:prstGeom>
          <a:gradFill flip="none" rotWithShape="1">
            <a:gsLst>
              <a:gs pos="0">
                <a:schemeClr val="bg1">
                  <a:alpha val="0"/>
                </a:schemeClr>
              </a:gs>
              <a:gs pos="52000">
                <a:srgbClr val="FFFFFF">
                  <a:alpha val="85000"/>
                </a:srgbClr>
              </a:gs>
              <a:gs pos="100000">
                <a:schemeClr val="bg1">
                  <a:alpha val="96000"/>
                </a:schemeClr>
              </a:gs>
            </a:gsLst>
            <a:lin ang="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5028AA0-2103-784E-A482-5720066DAA1D}"/>
              </a:ext>
            </a:extLst>
          </p:cNvPr>
          <p:cNvSpPr>
            <a:spLocks noGrp="1"/>
          </p:cNvSpPr>
          <p:nvPr>
            <p:ph type="ctrTitle"/>
          </p:nvPr>
        </p:nvSpPr>
        <p:spPr>
          <a:xfrm>
            <a:off x="6355886" y="3267168"/>
            <a:ext cx="4826722" cy="1089188"/>
          </a:xfrm>
        </p:spPr>
        <p:txBody>
          <a:bodyPr anchor="t">
            <a:noAutofit/>
          </a:bodyPr>
          <a:lstStyle>
            <a:lvl1pPr algn="r">
              <a:defRPr sz="3200">
                <a:solidFill>
                  <a:schemeClr val="accent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26C0C0F9-AB45-5042-AB5A-CF2E8506C73E}"/>
              </a:ext>
            </a:extLst>
          </p:cNvPr>
          <p:cNvSpPr>
            <a:spLocks noGrp="1"/>
          </p:cNvSpPr>
          <p:nvPr>
            <p:ph type="subTitle" idx="1"/>
          </p:nvPr>
        </p:nvSpPr>
        <p:spPr>
          <a:xfrm>
            <a:off x="6355886" y="4613735"/>
            <a:ext cx="4826722" cy="646021"/>
          </a:xfrm>
        </p:spPr>
        <p:txBody>
          <a:bodyPr>
            <a:noAutofit/>
          </a:bodyPr>
          <a:lstStyle>
            <a:lvl1pPr marL="0" indent="0" algn="r">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F061DFD6-74C9-3F45-B54E-80CBDE1DA1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3824" y="943075"/>
            <a:ext cx="3338784" cy="765138"/>
          </a:xfrm>
          <a:prstGeom prst="rect">
            <a:avLst/>
          </a:prstGeom>
        </p:spPr>
      </p:pic>
      <p:cxnSp>
        <p:nvCxnSpPr>
          <p:cNvPr id="8" name="Straight Connector 7">
            <a:extLst>
              <a:ext uri="{FF2B5EF4-FFF2-40B4-BE49-F238E27FC236}">
                <a16:creationId xmlns:a16="http://schemas.microsoft.com/office/drawing/2014/main" id="{4BDAE149-53B2-4645-92B3-EF7829092EF1}"/>
              </a:ext>
            </a:extLst>
          </p:cNvPr>
          <p:cNvCxnSpPr>
            <a:cxnSpLocks/>
          </p:cNvCxnSpPr>
          <p:nvPr userDrawn="1"/>
        </p:nvCxnSpPr>
        <p:spPr>
          <a:xfrm>
            <a:off x="10460340"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7740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52C09B-2D9F-F244-9D2B-367000142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7" y="0"/>
            <a:ext cx="9295096" cy="6858000"/>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a:off x="1257300" y="-6709"/>
            <a:ext cx="10963737" cy="6864707"/>
          </a:xfrm>
          <a:prstGeom prst="rect">
            <a:avLst/>
          </a:prstGeom>
          <a:gradFill flip="none" rotWithShape="1">
            <a:gsLst>
              <a:gs pos="0">
                <a:schemeClr val="bg1">
                  <a:alpha val="0"/>
                </a:schemeClr>
              </a:gs>
              <a:gs pos="52000">
                <a:srgbClr val="FFFFFF">
                  <a:alpha val="85000"/>
                </a:srgbClr>
              </a:gs>
              <a:gs pos="100000">
                <a:schemeClr val="bg1">
                  <a:alpha val="96000"/>
                </a:schemeClr>
              </a:gs>
            </a:gsLst>
            <a:lin ang="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5028AA0-2103-784E-A482-5720066DAA1D}"/>
              </a:ext>
            </a:extLst>
          </p:cNvPr>
          <p:cNvSpPr>
            <a:spLocks noGrp="1"/>
          </p:cNvSpPr>
          <p:nvPr>
            <p:ph type="ctrTitle"/>
          </p:nvPr>
        </p:nvSpPr>
        <p:spPr>
          <a:xfrm>
            <a:off x="6355886" y="3267168"/>
            <a:ext cx="4826722" cy="1089188"/>
          </a:xfrm>
        </p:spPr>
        <p:txBody>
          <a:bodyPr anchor="t">
            <a:noAutofit/>
          </a:bodyPr>
          <a:lstStyle>
            <a:lvl1pPr algn="r">
              <a:defRPr sz="3200">
                <a:solidFill>
                  <a:schemeClr val="accent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26C0C0F9-AB45-5042-AB5A-CF2E8506C73E}"/>
              </a:ext>
            </a:extLst>
          </p:cNvPr>
          <p:cNvSpPr>
            <a:spLocks noGrp="1"/>
          </p:cNvSpPr>
          <p:nvPr>
            <p:ph type="subTitle" idx="1"/>
          </p:nvPr>
        </p:nvSpPr>
        <p:spPr>
          <a:xfrm>
            <a:off x="6355886" y="4613735"/>
            <a:ext cx="4826722" cy="646021"/>
          </a:xfrm>
        </p:spPr>
        <p:txBody>
          <a:bodyPr>
            <a:noAutofit/>
          </a:bodyPr>
          <a:lstStyle>
            <a:lvl1pPr marL="0" indent="0" algn="r">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A0A3C92-1A4A-4947-B885-B81A125E0A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3824" y="943075"/>
            <a:ext cx="3338784" cy="765138"/>
          </a:xfrm>
          <a:prstGeom prst="rect">
            <a:avLst/>
          </a:prstGeom>
        </p:spPr>
      </p:pic>
      <p:cxnSp>
        <p:nvCxnSpPr>
          <p:cNvPr id="8" name="Straight Connector 7">
            <a:extLst>
              <a:ext uri="{FF2B5EF4-FFF2-40B4-BE49-F238E27FC236}">
                <a16:creationId xmlns:a16="http://schemas.microsoft.com/office/drawing/2014/main" id="{0796D67B-56B8-044F-9DAC-454BAAD17BFC}"/>
              </a:ext>
            </a:extLst>
          </p:cNvPr>
          <p:cNvCxnSpPr>
            <a:cxnSpLocks/>
          </p:cNvCxnSpPr>
          <p:nvPr userDrawn="1"/>
        </p:nvCxnSpPr>
        <p:spPr>
          <a:xfrm>
            <a:off x="10460340"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115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 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8387CC-3478-BD40-B765-6E3386C88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884443" y="6708"/>
            <a:ext cx="10307557" cy="6864707"/>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flipH="1">
            <a:off x="0" y="-6709"/>
            <a:ext cx="9703558" cy="6864707"/>
          </a:xfrm>
          <a:prstGeom prst="rect">
            <a:avLst/>
          </a:prstGeom>
          <a:gradFill flip="none" rotWithShape="1">
            <a:gsLst>
              <a:gs pos="0">
                <a:schemeClr val="bg1">
                  <a:alpha val="0"/>
                </a:schemeClr>
              </a:gs>
              <a:gs pos="52000">
                <a:srgbClr val="FFFFFF">
                  <a:alpha val="85000"/>
                </a:srgbClr>
              </a:gs>
              <a:gs pos="75000">
                <a:schemeClr val="bg1"/>
              </a:gs>
            </a:gsLst>
            <a:lin ang="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E3C992F-88C4-834F-A18A-686E52FEC755}"/>
              </a:ext>
            </a:extLst>
          </p:cNvPr>
          <p:cNvSpPr>
            <a:spLocks noGrp="1"/>
          </p:cNvSpPr>
          <p:nvPr>
            <p:ph type="ctrTitle"/>
          </p:nvPr>
        </p:nvSpPr>
        <p:spPr>
          <a:xfrm>
            <a:off x="1833139" y="3267168"/>
            <a:ext cx="5895718" cy="1333149"/>
          </a:xfrm>
        </p:spPr>
        <p:txBody>
          <a:bodyPr anchor="t">
            <a:noAutofit/>
          </a:bodyPr>
          <a:lstStyle>
            <a:lvl1pPr algn="l">
              <a:defRPr sz="3200">
                <a:solidFill>
                  <a:schemeClr val="accent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CEAE45C9-3FDC-F246-B855-147994D7B546}"/>
              </a:ext>
            </a:extLst>
          </p:cNvPr>
          <p:cNvSpPr>
            <a:spLocks noGrp="1"/>
          </p:cNvSpPr>
          <p:nvPr>
            <p:ph type="subTitle" idx="1"/>
          </p:nvPr>
        </p:nvSpPr>
        <p:spPr>
          <a:xfrm>
            <a:off x="1833139" y="4613734"/>
            <a:ext cx="5895718" cy="454839"/>
          </a:xfrm>
        </p:spPr>
        <p:txBody>
          <a:bodyPr>
            <a:noAutofit/>
          </a:bodyPr>
          <a:lstStyle>
            <a:lvl1pPr marL="0" indent="0" algn="l">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68F88466-432C-BC40-AB8B-3D94F87CC4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473" y="943075"/>
            <a:ext cx="3338784" cy="765138"/>
          </a:xfrm>
          <a:prstGeom prst="rect">
            <a:avLst/>
          </a:prstGeom>
        </p:spPr>
      </p:pic>
      <p:cxnSp>
        <p:nvCxnSpPr>
          <p:cNvPr id="10" name="Straight Connector 9">
            <a:extLst>
              <a:ext uri="{FF2B5EF4-FFF2-40B4-BE49-F238E27FC236}">
                <a16:creationId xmlns:a16="http://schemas.microsoft.com/office/drawing/2014/main" id="{E9393718-E691-B346-B8CC-F0412821885F}"/>
              </a:ext>
            </a:extLst>
          </p:cNvPr>
          <p:cNvCxnSpPr>
            <a:cxnSpLocks/>
          </p:cNvCxnSpPr>
          <p:nvPr userDrawn="1"/>
        </p:nvCxnSpPr>
        <p:spPr>
          <a:xfrm>
            <a:off x="1953704"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5151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09831-8D5D-DD47-8B37-521474C4BF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5419" y="0"/>
            <a:ext cx="8200048" cy="6880586"/>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a:off x="-15419" y="-6709"/>
            <a:ext cx="12207419" cy="6887295"/>
          </a:xfrm>
          <a:prstGeom prst="rect">
            <a:avLst/>
          </a:prstGeom>
          <a:gradFill flip="none" rotWithShape="1">
            <a:gsLst>
              <a:gs pos="0">
                <a:schemeClr val="bg1">
                  <a:alpha val="0"/>
                </a:schemeClr>
              </a:gs>
              <a:gs pos="52000">
                <a:srgbClr val="FFFFFF">
                  <a:alpha val="85000"/>
                </a:srgbClr>
              </a:gs>
              <a:gs pos="75000">
                <a:schemeClr val="bg1"/>
              </a:gs>
            </a:gsLst>
            <a:lin ang="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5028AA0-2103-784E-A482-5720066DAA1D}"/>
              </a:ext>
            </a:extLst>
          </p:cNvPr>
          <p:cNvSpPr>
            <a:spLocks noGrp="1"/>
          </p:cNvSpPr>
          <p:nvPr>
            <p:ph type="ctrTitle"/>
          </p:nvPr>
        </p:nvSpPr>
        <p:spPr>
          <a:xfrm>
            <a:off x="6355886" y="3267168"/>
            <a:ext cx="4826722" cy="1089188"/>
          </a:xfrm>
        </p:spPr>
        <p:txBody>
          <a:bodyPr anchor="t">
            <a:noAutofit/>
          </a:bodyPr>
          <a:lstStyle>
            <a:lvl1pPr algn="r">
              <a:defRPr sz="3200">
                <a:solidFill>
                  <a:schemeClr val="accent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26C0C0F9-AB45-5042-AB5A-CF2E8506C73E}"/>
              </a:ext>
            </a:extLst>
          </p:cNvPr>
          <p:cNvSpPr>
            <a:spLocks noGrp="1"/>
          </p:cNvSpPr>
          <p:nvPr>
            <p:ph type="subTitle" idx="1"/>
          </p:nvPr>
        </p:nvSpPr>
        <p:spPr>
          <a:xfrm>
            <a:off x="6355886" y="4613735"/>
            <a:ext cx="4826722" cy="646021"/>
          </a:xfrm>
        </p:spPr>
        <p:txBody>
          <a:bodyPr>
            <a:noAutofit/>
          </a:bodyPr>
          <a:lstStyle>
            <a:lvl1pPr marL="0" indent="0" algn="r">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9E157DD-F27A-244E-87EC-E6341469F3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3824" y="943075"/>
            <a:ext cx="3338784" cy="765138"/>
          </a:xfrm>
          <a:prstGeom prst="rect">
            <a:avLst/>
          </a:prstGeom>
        </p:spPr>
      </p:pic>
      <p:cxnSp>
        <p:nvCxnSpPr>
          <p:cNvPr id="12" name="Straight Connector 11">
            <a:extLst>
              <a:ext uri="{FF2B5EF4-FFF2-40B4-BE49-F238E27FC236}">
                <a16:creationId xmlns:a16="http://schemas.microsoft.com/office/drawing/2014/main" id="{AEFA25E2-DDF5-4D43-BD73-F8AB60CD6B4A}"/>
              </a:ext>
            </a:extLst>
          </p:cNvPr>
          <p:cNvCxnSpPr>
            <a:cxnSpLocks/>
          </p:cNvCxnSpPr>
          <p:nvPr userDrawn="1"/>
        </p:nvCxnSpPr>
        <p:spPr>
          <a:xfrm>
            <a:off x="10460340"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9726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B9D0FC-3DA5-6241-8B32-06C91A997A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35"/>
          <a:stretch/>
        </p:blipFill>
        <p:spPr>
          <a:xfrm>
            <a:off x="-2" y="-1"/>
            <a:ext cx="12176919" cy="6857999"/>
          </a:xfrm>
          <a:prstGeom prst="rect">
            <a:avLst/>
          </a:prstGeom>
        </p:spPr>
      </p:pic>
      <p:pic>
        <p:nvPicPr>
          <p:cNvPr id="8" name="Picture 7">
            <a:extLst>
              <a:ext uri="{FF2B5EF4-FFF2-40B4-BE49-F238E27FC236}">
                <a16:creationId xmlns:a16="http://schemas.microsoft.com/office/drawing/2014/main" id="{1C426743-A8D9-C84A-8347-6B11453C63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766" b="7766"/>
          <a:stretch/>
        </p:blipFill>
        <p:spPr>
          <a:xfrm>
            <a:off x="1" y="-6"/>
            <a:ext cx="12191010" cy="6858005"/>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rot="10800000">
            <a:off x="-1" y="-6711"/>
            <a:ext cx="10193311" cy="6864707"/>
          </a:xfrm>
          <a:prstGeom prst="rect">
            <a:avLst/>
          </a:prstGeom>
          <a:gradFill flip="none" rotWithShape="1">
            <a:gsLst>
              <a:gs pos="0">
                <a:schemeClr val="bg1">
                  <a:alpha val="0"/>
                </a:schemeClr>
              </a:gs>
              <a:gs pos="34000">
                <a:srgbClr val="FFFFFF">
                  <a:alpha val="83000"/>
                </a:srgbClr>
              </a:gs>
              <a:gs pos="64000">
                <a:schemeClr val="bg1">
                  <a:alpha val="8900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5E3C2AF-F0AA-894D-9A2D-2938D2D1DD62}"/>
              </a:ext>
            </a:extLst>
          </p:cNvPr>
          <p:cNvSpPr>
            <a:spLocks noGrp="1"/>
          </p:cNvSpPr>
          <p:nvPr>
            <p:ph type="ctrTitle"/>
          </p:nvPr>
        </p:nvSpPr>
        <p:spPr>
          <a:xfrm>
            <a:off x="1833139" y="3267168"/>
            <a:ext cx="5895718" cy="1346565"/>
          </a:xfrm>
        </p:spPr>
        <p:txBody>
          <a:bodyPr anchor="t">
            <a:noAutofit/>
          </a:bodyPr>
          <a:lstStyle>
            <a:lvl1pPr algn="l">
              <a:defRPr sz="3200">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E781097B-A57F-FD46-8A80-18C2F7DE6BDD}"/>
              </a:ext>
            </a:extLst>
          </p:cNvPr>
          <p:cNvSpPr>
            <a:spLocks noGrp="1"/>
          </p:cNvSpPr>
          <p:nvPr>
            <p:ph type="subTitle" idx="1"/>
          </p:nvPr>
        </p:nvSpPr>
        <p:spPr>
          <a:xfrm>
            <a:off x="1833139" y="4613734"/>
            <a:ext cx="5895718" cy="454839"/>
          </a:xfrm>
        </p:spPr>
        <p:txBody>
          <a:bodyPr>
            <a:noAutofit/>
          </a:bodyPr>
          <a:lstStyle>
            <a:lvl1pPr marL="0" indent="0" algn="l">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629547B6-B252-DD41-99C7-BF1FFCFB11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473" y="943075"/>
            <a:ext cx="3338784" cy="765138"/>
          </a:xfrm>
          <a:prstGeom prst="rect">
            <a:avLst/>
          </a:prstGeom>
        </p:spPr>
      </p:pic>
      <p:cxnSp>
        <p:nvCxnSpPr>
          <p:cNvPr id="13" name="Straight Connector 12">
            <a:extLst>
              <a:ext uri="{FF2B5EF4-FFF2-40B4-BE49-F238E27FC236}">
                <a16:creationId xmlns:a16="http://schemas.microsoft.com/office/drawing/2014/main" id="{3E6AD308-9482-3140-B8D6-AE26505AD97C}"/>
              </a:ext>
            </a:extLst>
          </p:cNvPr>
          <p:cNvCxnSpPr>
            <a:cxnSpLocks/>
          </p:cNvCxnSpPr>
          <p:nvPr userDrawn="1"/>
        </p:nvCxnSpPr>
        <p:spPr>
          <a:xfrm>
            <a:off x="1953704"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3915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F">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96C1A-0C8A-E949-B768-B284B5E3EE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248" b="13706"/>
          <a:stretch/>
        </p:blipFill>
        <p:spPr>
          <a:xfrm>
            <a:off x="5846221" y="0"/>
            <a:ext cx="6345779" cy="6864702"/>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rot="10800000">
            <a:off x="5202643" y="-6711"/>
            <a:ext cx="3506749" cy="6864707"/>
          </a:xfrm>
          <a:prstGeom prst="rect">
            <a:avLst/>
          </a:prstGeom>
          <a:gradFill flip="none" rotWithShape="1">
            <a:gsLst>
              <a:gs pos="0">
                <a:schemeClr val="bg1">
                  <a:alpha val="0"/>
                </a:schemeClr>
              </a:gs>
              <a:gs pos="51000">
                <a:srgbClr val="FFFFFF">
                  <a:alpha val="70000"/>
                </a:srgbClr>
              </a:gs>
              <a:gs pos="83000">
                <a:schemeClr val="bg1"/>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8AA48D1-4FB0-9B48-B13D-29D02744F3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473" y="943075"/>
            <a:ext cx="3338784" cy="765138"/>
          </a:xfrm>
          <a:prstGeom prst="rect">
            <a:avLst/>
          </a:prstGeom>
        </p:spPr>
      </p:pic>
      <p:sp>
        <p:nvSpPr>
          <p:cNvPr id="14" name="Title 1">
            <a:extLst>
              <a:ext uri="{FF2B5EF4-FFF2-40B4-BE49-F238E27FC236}">
                <a16:creationId xmlns:a16="http://schemas.microsoft.com/office/drawing/2014/main" id="{C97D0840-3470-884D-B878-59D6BDC3CAD4}"/>
              </a:ext>
            </a:extLst>
          </p:cNvPr>
          <p:cNvSpPr>
            <a:spLocks noGrp="1"/>
          </p:cNvSpPr>
          <p:nvPr>
            <p:ph type="ctrTitle"/>
          </p:nvPr>
        </p:nvSpPr>
        <p:spPr>
          <a:xfrm>
            <a:off x="1833139" y="3267169"/>
            <a:ext cx="5895718" cy="1346564"/>
          </a:xfrm>
        </p:spPr>
        <p:txBody>
          <a:bodyPr anchor="t">
            <a:noAutofit/>
          </a:bodyPr>
          <a:lstStyle>
            <a:lvl1pPr algn="l">
              <a:defRPr sz="3200">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04F6AE83-156C-C74C-977F-75D3D43EF549}"/>
              </a:ext>
            </a:extLst>
          </p:cNvPr>
          <p:cNvSpPr>
            <a:spLocks noGrp="1"/>
          </p:cNvSpPr>
          <p:nvPr>
            <p:ph type="subTitle" idx="1"/>
          </p:nvPr>
        </p:nvSpPr>
        <p:spPr>
          <a:xfrm>
            <a:off x="1833139" y="4613734"/>
            <a:ext cx="5895718" cy="454839"/>
          </a:xfrm>
        </p:spPr>
        <p:txBody>
          <a:bodyPr>
            <a:noAutofit/>
          </a:bodyPr>
          <a:lstStyle>
            <a:lvl1pPr marL="0" indent="0" algn="l">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CC8B4502-B85B-A342-988D-360A9C4A3E30}"/>
              </a:ext>
            </a:extLst>
          </p:cNvPr>
          <p:cNvCxnSpPr>
            <a:cxnSpLocks/>
          </p:cNvCxnSpPr>
          <p:nvPr userDrawn="1"/>
        </p:nvCxnSpPr>
        <p:spPr>
          <a:xfrm>
            <a:off x="1953704"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8937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 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00967-A0AA-384F-A832-F5286F79BB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897276" y="0"/>
            <a:ext cx="10294722" cy="6864708"/>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rot="10800000">
            <a:off x="719525" y="-6715"/>
            <a:ext cx="10456808" cy="6871421"/>
          </a:xfrm>
          <a:prstGeom prst="rect">
            <a:avLst/>
          </a:prstGeom>
          <a:gradFill flip="none" rotWithShape="1">
            <a:gsLst>
              <a:gs pos="0">
                <a:schemeClr val="bg1">
                  <a:alpha val="0"/>
                </a:schemeClr>
              </a:gs>
              <a:gs pos="34000">
                <a:srgbClr val="FFFFFF">
                  <a:alpha val="70000"/>
                </a:srgbClr>
              </a:gs>
              <a:gs pos="70000">
                <a:schemeClr val="bg1"/>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26AE0E8-3560-4548-A3C6-42BD0DF1AC05}"/>
              </a:ext>
            </a:extLst>
          </p:cNvPr>
          <p:cNvSpPr>
            <a:spLocks noGrp="1"/>
          </p:cNvSpPr>
          <p:nvPr>
            <p:ph type="ctrTitle"/>
          </p:nvPr>
        </p:nvSpPr>
        <p:spPr>
          <a:xfrm>
            <a:off x="1833139" y="3267169"/>
            <a:ext cx="5895718" cy="1346564"/>
          </a:xfrm>
        </p:spPr>
        <p:txBody>
          <a:bodyPr anchor="t">
            <a:noAutofit/>
          </a:bodyPr>
          <a:lstStyle>
            <a:lvl1pPr algn="l">
              <a:defRPr sz="3200">
                <a:solidFill>
                  <a:schemeClr val="accent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BB68D52-D96E-E34D-9932-EA71C9D91787}"/>
              </a:ext>
            </a:extLst>
          </p:cNvPr>
          <p:cNvSpPr>
            <a:spLocks noGrp="1"/>
          </p:cNvSpPr>
          <p:nvPr>
            <p:ph type="subTitle" idx="1"/>
          </p:nvPr>
        </p:nvSpPr>
        <p:spPr>
          <a:xfrm>
            <a:off x="1833139" y="4613734"/>
            <a:ext cx="5895718" cy="454839"/>
          </a:xfrm>
        </p:spPr>
        <p:txBody>
          <a:bodyPr>
            <a:noAutofit/>
          </a:bodyPr>
          <a:lstStyle>
            <a:lvl1pPr marL="0" indent="0" algn="l">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DA621246-34F0-2044-B302-8F6685ED2E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473" y="943075"/>
            <a:ext cx="3338784" cy="765138"/>
          </a:xfrm>
          <a:prstGeom prst="rect">
            <a:avLst/>
          </a:prstGeom>
        </p:spPr>
      </p:pic>
      <p:cxnSp>
        <p:nvCxnSpPr>
          <p:cNvPr id="11" name="Straight Connector 10">
            <a:extLst>
              <a:ext uri="{FF2B5EF4-FFF2-40B4-BE49-F238E27FC236}">
                <a16:creationId xmlns:a16="http://schemas.microsoft.com/office/drawing/2014/main" id="{755A5F72-FB1E-034D-92F5-2BCBFFD4CADA}"/>
              </a:ext>
            </a:extLst>
          </p:cNvPr>
          <p:cNvCxnSpPr>
            <a:cxnSpLocks/>
          </p:cNvCxnSpPr>
          <p:nvPr userDrawn="1"/>
        </p:nvCxnSpPr>
        <p:spPr>
          <a:xfrm>
            <a:off x="1953704"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0226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 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984C8-DA35-8941-8CB5-97F2F21A1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8053" y="-4435"/>
            <a:ext cx="9223946" cy="6890177"/>
          </a:xfrm>
          <a:prstGeom prst="rect">
            <a:avLst/>
          </a:prstGeom>
        </p:spPr>
      </p:pic>
      <p:sp>
        <p:nvSpPr>
          <p:cNvPr id="9" name="Rectangle 8">
            <a:extLst>
              <a:ext uri="{FF2B5EF4-FFF2-40B4-BE49-F238E27FC236}">
                <a16:creationId xmlns:a16="http://schemas.microsoft.com/office/drawing/2014/main" id="{45FC75BD-C0E6-1949-8852-68BDA6B0194B}"/>
              </a:ext>
            </a:extLst>
          </p:cNvPr>
          <p:cNvSpPr/>
          <p:nvPr userDrawn="1"/>
        </p:nvSpPr>
        <p:spPr>
          <a:xfrm rot="10800000">
            <a:off x="0" y="-6716"/>
            <a:ext cx="10456808" cy="6890176"/>
          </a:xfrm>
          <a:prstGeom prst="rect">
            <a:avLst/>
          </a:prstGeom>
          <a:gradFill flip="none" rotWithShape="1">
            <a:gsLst>
              <a:gs pos="0">
                <a:schemeClr val="bg1">
                  <a:alpha val="0"/>
                </a:schemeClr>
              </a:gs>
              <a:gs pos="34000">
                <a:srgbClr val="FFFFFF">
                  <a:alpha val="70000"/>
                </a:srgbClr>
              </a:gs>
              <a:gs pos="70000">
                <a:schemeClr val="bg1"/>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26AE0E8-3560-4548-A3C6-42BD0DF1AC05}"/>
              </a:ext>
            </a:extLst>
          </p:cNvPr>
          <p:cNvSpPr>
            <a:spLocks noGrp="1"/>
          </p:cNvSpPr>
          <p:nvPr>
            <p:ph type="ctrTitle"/>
          </p:nvPr>
        </p:nvSpPr>
        <p:spPr>
          <a:xfrm>
            <a:off x="1833139" y="3267168"/>
            <a:ext cx="5895718" cy="1344285"/>
          </a:xfrm>
        </p:spPr>
        <p:txBody>
          <a:bodyPr anchor="t">
            <a:noAutofit/>
          </a:bodyPr>
          <a:lstStyle>
            <a:lvl1pPr algn="l">
              <a:defRPr sz="3200">
                <a:solidFill>
                  <a:schemeClr val="accent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BB68D52-D96E-E34D-9932-EA71C9D91787}"/>
              </a:ext>
            </a:extLst>
          </p:cNvPr>
          <p:cNvSpPr>
            <a:spLocks noGrp="1"/>
          </p:cNvSpPr>
          <p:nvPr>
            <p:ph type="subTitle" idx="1"/>
          </p:nvPr>
        </p:nvSpPr>
        <p:spPr>
          <a:xfrm>
            <a:off x="1833139" y="4613734"/>
            <a:ext cx="5895718" cy="454839"/>
          </a:xfrm>
        </p:spPr>
        <p:txBody>
          <a:bodyPr>
            <a:noAutofit/>
          </a:bodyPr>
          <a:lstStyle>
            <a:lvl1pPr marL="0" indent="0" algn="l">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690E43E3-2CEA-BF4E-80FB-B09D171FF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473" y="943075"/>
            <a:ext cx="3338784" cy="765138"/>
          </a:xfrm>
          <a:prstGeom prst="rect">
            <a:avLst/>
          </a:prstGeom>
        </p:spPr>
      </p:pic>
      <p:cxnSp>
        <p:nvCxnSpPr>
          <p:cNvPr id="11" name="Straight Connector 10">
            <a:extLst>
              <a:ext uri="{FF2B5EF4-FFF2-40B4-BE49-F238E27FC236}">
                <a16:creationId xmlns:a16="http://schemas.microsoft.com/office/drawing/2014/main" id="{35E86416-A8A5-164D-9EC5-0C8530F3B178}"/>
              </a:ext>
            </a:extLst>
          </p:cNvPr>
          <p:cNvCxnSpPr>
            <a:cxnSpLocks/>
          </p:cNvCxnSpPr>
          <p:nvPr userDrawn="1"/>
        </p:nvCxnSpPr>
        <p:spPr>
          <a:xfrm>
            <a:off x="1953704" y="29876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4030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a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52668-DA28-FD4A-A4A7-297584D4E0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24" b="17080"/>
          <a:stretch/>
        </p:blipFill>
        <p:spPr>
          <a:xfrm>
            <a:off x="-1" y="0"/>
            <a:ext cx="12192001" cy="6858000"/>
          </a:xfrm>
          <a:prstGeom prst="rect">
            <a:avLst/>
          </a:prstGeom>
        </p:spPr>
      </p:pic>
      <p:sp>
        <p:nvSpPr>
          <p:cNvPr id="2" name="Rectangle 1">
            <a:extLst>
              <a:ext uri="{FF2B5EF4-FFF2-40B4-BE49-F238E27FC236}">
                <a16:creationId xmlns:a16="http://schemas.microsoft.com/office/drawing/2014/main" id="{05BEB150-925C-F443-853E-DADA0B3DC0D8}"/>
              </a:ext>
            </a:extLst>
          </p:cNvPr>
          <p:cNvSpPr/>
          <p:nvPr userDrawn="1"/>
        </p:nvSpPr>
        <p:spPr>
          <a:xfrm>
            <a:off x="0" y="0"/>
            <a:ext cx="12192000" cy="6858000"/>
          </a:xfrm>
          <a:prstGeom prst="rect">
            <a:avLst/>
          </a:prstGeom>
          <a:solidFill>
            <a:schemeClr val="accent4">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B34BC0B-F5B0-7940-809C-3A4F21E0E5C1}"/>
              </a:ext>
            </a:extLst>
          </p:cNvPr>
          <p:cNvPicPr>
            <a:picLocks noChangeAspect="1"/>
          </p:cNvPicPr>
          <p:nvPr userDrawn="1"/>
        </p:nvPicPr>
        <p:blipFill rotWithShape="1">
          <a:blip r:embed="rId3">
            <a:alphaModFix amt="28000"/>
            <a:extLst>
              <a:ext uri="{28A0092B-C50C-407E-A947-70E740481C1C}">
                <a14:useLocalDpi xmlns:a14="http://schemas.microsoft.com/office/drawing/2010/main" val="0"/>
              </a:ext>
            </a:extLst>
          </a:blip>
          <a:srcRect r="24672" b="14407"/>
          <a:stretch/>
        </p:blipFill>
        <p:spPr>
          <a:xfrm>
            <a:off x="6643859" y="553841"/>
            <a:ext cx="5548141" cy="6304159"/>
          </a:xfrm>
          <a:prstGeom prst="rect">
            <a:avLst/>
          </a:prstGeom>
        </p:spPr>
      </p:pic>
      <p:pic>
        <p:nvPicPr>
          <p:cNvPr id="17" name="Picture 16">
            <a:extLst>
              <a:ext uri="{FF2B5EF4-FFF2-40B4-BE49-F238E27FC236}">
                <a16:creationId xmlns:a16="http://schemas.microsoft.com/office/drawing/2014/main" id="{F11C6EB8-C0D8-804D-9783-D539EDD07B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473" y="943075"/>
            <a:ext cx="3338784" cy="765138"/>
          </a:xfrm>
          <a:prstGeom prst="rect">
            <a:avLst/>
          </a:prstGeom>
          <a:effectLst/>
        </p:spPr>
      </p:pic>
      <p:sp>
        <p:nvSpPr>
          <p:cNvPr id="8" name="Title 1">
            <a:extLst>
              <a:ext uri="{FF2B5EF4-FFF2-40B4-BE49-F238E27FC236}">
                <a16:creationId xmlns:a16="http://schemas.microsoft.com/office/drawing/2014/main" id="{D0390F50-6A02-9B41-A225-17B406EFFAED}"/>
              </a:ext>
            </a:extLst>
          </p:cNvPr>
          <p:cNvSpPr>
            <a:spLocks noGrp="1"/>
          </p:cNvSpPr>
          <p:nvPr>
            <p:ph type="ctrTitle"/>
          </p:nvPr>
        </p:nvSpPr>
        <p:spPr>
          <a:xfrm>
            <a:off x="1663965" y="3818631"/>
            <a:ext cx="4826722" cy="1600199"/>
          </a:xfrm>
        </p:spPr>
        <p:txBody>
          <a:bodyPr anchor="t">
            <a:noAutofit/>
          </a:bodyPr>
          <a:lstStyle>
            <a:lvl1pPr algn="l">
              <a:defRPr sz="2800">
                <a:solidFill>
                  <a:schemeClr val="bg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D030F6E-8155-BB41-9786-546ECF8D97BF}"/>
              </a:ext>
            </a:extLst>
          </p:cNvPr>
          <p:cNvSpPr>
            <a:spLocks noGrp="1"/>
          </p:cNvSpPr>
          <p:nvPr>
            <p:ph type="subTitle" idx="1"/>
          </p:nvPr>
        </p:nvSpPr>
        <p:spPr>
          <a:xfrm>
            <a:off x="1663965" y="5848782"/>
            <a:ext cx="4826722" cy="441763"/>
          </a:xfrm>
        </p:spPr>
        <p:txBody>
          <a:bodyPr>
            <a:noAutofit/>
          </a:bodyPr>
          <a:lstStyle>
            <a:lvl1pPr marL="0" indent="0" algn="l">
              <a:lnSpc>
                <a:spcPct val="90000"/>
              </a:lnSpc>
              <a:spcBef>
                <a:spcPts val="600"/>
              </a:spcBef>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E7D6D756-95E7-254D-8E74-BDCE6C9355FA}"/>
              </a:ext>
            </a:extLst>
          </p:cNvPr>
          <p:cNvCxnSpPr>
            <a:cxnSpLocks/>
          </p:cNvCxnSpPr>
          <p:nvPr userDrawn="1"/>
        </p:nvCxnSpPr>
        <p:spPr>
          <a:xfrm>
            <a:off x="1777762" y="3449990"/>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90406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 Slide - Gray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7A359D-7C44-4046-A90D-7823CE878C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136" r="1824" b="17081"/>
          <a:stretch/>
        </p:blipFill>
        <p:spPr>
          <a:xfrm>
            <a:off x="-1" y="0"/>
            <a:ext cx="12192001" cy="5936973"/>
          </a:xfrm>
          <a:prstGeom prst="rect">
            <a:avLst/>
          </a:prstGeom>
        </p:spPr>
      </p:pic>
      <p:sp>
        <p:nvSpPr>
          <p:cNvPr id="10" name="Rectangle 9">
            <a:extLst>
              <a:ext uri="{FF2B5EF4-FFF2-40B4-BE49-F238E27FC236}">
                <a16:creationId xmlns:a16="http://schemas.microsoft.com/office/drawing/2014/main" id="{57603463-B5B3-EB44-8E7F-937909DD13C6}"/>
              </a:ext>
            </a:extLst>
          </p:cNvPr>
          <p:cNvSpPr/>
          <p:nvPr userDrawn="1"/>
        </p:nvSpPr>
        <p:spPr>
          <a:xfrm>
            <a:off x="0" y="1"/>
            <a:ext cx="12192000" cy="5936972"/>
          </a:xfrm>
          <a:prstGeom prst="rect">
            <a:avLst/>
          </a:prstGeom>
          <a:solidFill>
            <a:schemeClr val="accent4">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1B0B6-2391-4682-940B-618B04B7F599}"/>
              </a:ext>
            </a:extLst>
          </p:cNvPr>
          <p:cNvSpPr>
            <a:spLocks noGrp="1"/>
          </p:cNvSpPr>
          <p:nvPr userDrawn="1">
            <p:ph type="title"/>
          </p:nvPr>
        </p:nvSpPr>
        <p:spPr>
          <a:xfrm>
            <a:off x="838200" y="1505344"/>
            <a:ext cx="10515600" cy="1666875"/>
          </a:xfrm>
        </p:spPr>
        <p:txBody>
          <a:bodyPr anchor="b">
            <a:noAutofit/>
          </a:bodyPr>
          <a:lstStyle>
            <a:lvl1pPr algn="ctr">
              <a:defRPr sz="3800">
                <a:solidFill>
                  <a:schemeClr val="bg1"/>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EF313F-6E5F-4DCD-BCB5-1D3303E48CB9}"/>
              </a:ext>
            </a:extLst>
          </p:cNvPr>
          <p:cNvSpPr>
            <a:spLocks noGrp="1"/>
          </p:cNvSpPr>
          <p:nvPr userDrawn="1">
            <p:ph type="body" idx="1"/>
          </p:nvPr>
        </p:nvSpPr>
        <p:spPr>
          <a:xfrm>
            <a:off x="838200" y="3393869"/>
            <a:ext cx="10515600" cy="1354137"/>
          </a:xfrm>
        </p:spPr>
        <p:txBody>
          <a:bodyPr>
            <a:noAutofit/>
          </a:bodyPr>
          <a:lstStyle>
            <a:lvl1pPr marL="0" indent="0" algn="ctr">
              <a:lnSpc>
                <a:spcPct val="90000"/>
              </a:lnSpc>
              <a:spcBef>
                <a:spcPts val="60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58BAFED-A5FB-4E6A-B125-45167AC6D887}"/>
              </a:ext>
            </a:extLst>
          </p:cNvPr>
          <p:cNvSpPr>
            <a:spLocks noGrp="1"/>
          </p:cNvSpPr>
          <p:nvPr userDrawn="1">
            <p:ph type="sldNum" sz="quarter" idx="12"/>
          </p:nvPr>
        </p:nvSpPr>
        <p:spPr/>
        <p:txBody>
          <a:bodyPr/>
          <a:lstStyle/>
          <a:p>
            <a:fld id="{1DA6E94E-8B01-42F8-B31D-1B32D379D6D9}" type="slidenum">
              <a:rPr lang="en-US" smtClean="0"/>
              <a:t>‹#›</a:t>
            </a:fld>
            <a:endParaRPr lang="en-US" dirty="0"/>
          </a:p>
        </p:txBody>
      </p:sp>
      <p:sp>
        <p:nvSpPr>
          <p:cNvPr id="7" name="Footer Placeholder 6">
            <a:extLst>
              <a:ext uri="{FF2B5EF4-FFF2-40B4-BE49-F238E27FC236}">
                <a16:creationId xmlns:a16="http://schemas.microsoft.com/office/drawing/2014/main" id="{E9BF4233-5E16-DD44-B84E-368267D8E3B2}"/>
              </a:ext>
            </a:extLst>
          </p:cNvPr>
          <p:cNvSpPr>
            <a:spLocks noGrp="1"/>
          </p:cNvSpPr>
          <p:nvPr>
            <p:ph type="ftr" sz="quarter" idx="13"/>
          </p:nvPr>
        </p:nvSpPr>
        <p:spPr/>
        <p:txBody>
          <a:bodyPr/>
          <a:lstStyle/>
          <a:p>
            <a:r>
              <a:rPr lang="en-US"/>
              <a:t>Confidential</a:t>
            </a:r>
            <a:endParaRPr lang="en-US" dirty="0"/>
          </a:p>
        </p:txBody>
      </p:sp>
    </p:spTree>
    <p:extLst>
      <p:ext uri="{BB962C8B-B14F-4D97-AF65-F5344CB8AC3E}">
        <p14:creationId xmlns:p14="http://schemas.microsoft.com/office/powerpoint/2010/main" val="33013526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ivider Slide - Gray 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9C732-C44B-FD45-801D-D66B8DBE85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66" b="19110"/>
          <a:stretch/>
        </p:blipFill>
        <p:spPr>
          <a:xfrm>
            <a:off x="1" y="-6"/>
            <a:ext cx="12191010" cy="5936973"/>
          </a:xfrm>
          <a:prstGeom prst="rect">
            <a:avLst/>
          </a:prstGeom>
        </p:spPr>
      </p:pic>
      <p:sp>
        <p:nvSpPr>
          <p:cNvPr id="10" name="Rectangle 9">
            <a:extLst>
              <a:ext uri="{FF2B5EF4-FFF2-40B4-BE49-F238E27FC236}">
                <a16:creationId xmlns:a16="http://schemas.microsoft.com/office/drawing/2014/main" id="{57603463-B5B3-EB44-8E7F-937909DD13C6}"/>
              </a:ext>
            </a:extLst>
          </p:cNvPr>
          <p:cNvSpPr/>
          <p:nvPr userDrawn="1"/>
        </p:nvSpPr>
        <p:spPr>
          <a:xfrm>
            <a:off x="0" y="1"/>
            <a:ext cx="12192000" cy="5936972"/>
          </a:xfrm>
          <a:prstGeom prst="rect">
            <a:avLst/>
          </a:prstGeom>
          <a:gradFill>
            <a:gsLst>
              <a:gs pos="0">
                <a:schemeClr val="accent4"/>
              </a:gs>
              <a:gs pos="100000">
                <a:schemeClr val="accent4">
                  <a:alpha val="50000"/>
                </a:schemeClr>
              </a:gs>
            </a:gsLst>
            <a:lin ang="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11B0B6-2391-4682-940B-618B04B7F599}"/>
              </a:ext>
            </a:extLst>
          </p:cNvPr>
          <p:cNvSpPr>
            <a:spLocks noGrp="1"/>
          </p:cNvSpPr>
          <p:nvPr userDrawn="1">
            <p:ph type="title"/>
          </p:nvPr>
        </p:nvSpPr>
        <p:spPr>
          <a:xfrm>
            <a:off x="838200" y="1505344"/>
            <a:ext cx="10515600" cy="1666875"/>
          </a:xfrm>
        </p:spPr>
        <p:txBody>
          <a:bodyPr anchor="b">
            <a:noAutofit/>
          </a:bodyPr>
          <a:lstStyle>
            <a:lvl1pPr algn="ctr">
              <a:defRPr sz="3800">
                <a:solidFill>
                  <a:schemeClr val="bg1"/>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EF313F-6E5F-4DCD-BCB5-1D3303E48CB9}"/>
              </a:ext>
            </a:extLst>
          </p:cNvPr>
          <p:cNvSpPr>
            <a:spLocks noGrp="1"/>
          </p:cNvSpPr>
          <p:nvPr userDrawn="1">
            <p:ph type="body" idx="1"/>
          </p:nvPr>
        </p:nvSpPr>
        <p:spPr>
          <a:xfrm>
            <a:off x="838200" y="3393869"/>
            <a:ext cx="10515600" cy="1354137"/>
          </a:xfrm>
        </p:spPr>
        <p:txBody>
          <a:bodyPr>
            <a:noAutofit/>
          </a:bodyPr>
          <a:lstStyle>
            <a:lvl1pPr marL="0" indent="0" algn="ctr">
              <a:lnSpc>
                <a:spcPct val="90000"/>
              </a:lnSpc>
              <a:spcBef>
                <a:spcPts val="60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58BAFED-A5FB-4E6A-B125-45167AC6D887}"/>
              </a:ext>
            </a:extLst>
          </p:cNvPr>
          <p:cNvSpPr>
            <a:spLocks noGrp="1"/>
          </p:cNvSpPr>
          <p:nvPr userDrawn="1">
            <p:ph type="sldNum" sz="quarter" idx="12"/>
          </p:nvPr>
        </p:nvSpPr>
        <p:spPr/>
        <p:txBody>
          <a:bodyPr/>
          <a:lstStyle/>
          <a:p>
            <a:fld id="{1DA6E94E-8B01-42F8-B31D-1B32D379D6D9}" type="slidenum">
              <a:rPr lang="en-US" smtClean="0"/>
              <a:t>‹#›</a:t>
            </a:fld>
            <a:endParaRPr lang="en-US" dirty="0"/>
          </a:p>
        </p:txBody>
      </p:sp>
      <p:sp>
        <p:nvSpPr>
          <p:cNvPr id="7" name="Footer Placeholder 6">
            <a:extLst>
              <a:ext uri="{FF2B5EF4-FFF2-40B4-BE49-F238E27FC236}">
                <a16:creationId xmlns:a16="http://schemas.microsoft.com/office/drawing/2014/main" id="{E9BF4233-5E16-DD44-B84E-368267D8E3B2}"/>
              </a:ext>
            </a:extLst>
          </p:cNvPr>
          <p:cNvSpPr>
            <a:spLocks noGrp="1"/>
          </p:cNvSpPr>
          <p:nvPr>
            <p:ph type="ftr" sz="quarter" idx="13"/>
          </p:nvPr>
        </p:nvSpPr>
        <p:spPr/>
        <p:txBody>
          <a:bodyPr/>
          <a:lstStyle/>
          <a:p>
            <a:r>
              <a:rPr lang="en-US"/>
              <a:t>Confidential</a:t>
            </a:r>
            <a:endParaRPr lang="en-US" dirty="0"/>
          </a:p>
        </p:txBody>
      </p:sp>
    </p:spTree>
    <p:extLst>
      <p:ext uri="{BB962C8B-B14F-4D97-AF65-F5344CB8AC3E}">
        <p14:creationId xmlns:p14="http://schemas.microsoft.com/office/powerpoint/2010/main" val="28008770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6C1E-B565-4346-8B24-1C4E54C068B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7EBE842-E443-4D68-806E-3091F74D2CEB}"/>
              </a:ext>
            </a:extLst>
          </p:cNvPr>
          <p:cNvSpPr>
            <a:spLocks noGrp="1"/>
          </p:cNvSpPr>
          <p:nvPr>
            <p:ph sz="half" idx="1"/>
          </p:nvPr>
        </p:nvSpPr>
        <p:spPr>
          <a:xfrm>
            <a:off x="304800" y="1295400"/>
            <a:ext cx="5638800" cy="51053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C80F2162-FEBD-46A8-AD2B-13908DD27283}"/>
              </a:ext>
            </a:extLst>
          </p:cNvPr>
          <p:cNvSpPr>
            <a:spLocks noGrp="1"/>
          </p:cNvSpPr>
          <p:nvPr>
            <p:ph sz="half" idx="2"/>
          </p:nvPr>
        </p:nvSpPr>
        <p:spPr>
          <a:xfrm>
            <a:off x="6248400" y="1295400"/>
            <a:ext cx="5638800" cy="51053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770122F4-2CBC-4927-804D-0ACFA4262F69}"/>
              </a:ext>
            </a:extLst>
          </p:cNvPr>
          <p:cNvSpPr>
            <a:spLocks noGrp="1"/>
          </p:cNvSpPr>
          <p:nvPr>
            <p:ph type="sldNum" sz="quarter" idx="12"/>
          </p:nvPr>
        </p:nvSpPr>
        <p:spPr/>
        <p:txBody>
          <a:bodyPr/>
          <a:lstStyle/>
          <a:p>
            <a:fld id="{1DA6E94E-8B01-42F8-B31D-1B32D379D6D9}" type="slidenum">
              <a:rPr lang="en-US" smtClean="0"/>
              <a:t>‹#›</a:t>
            </a:fld>
            <a:endParaRPr lang="en-US" dirty="0"/>
          </a:p>
        </p:txBody>
      </p:sp>
      <p:sp>
        <p:nvSpPr>
          <p:cNvPr id="8" name="Footer Placeholder 7">
            <a:extLst>
              <a:ext uri="{FF2B5EF4-FFF2-40B4-BE49-F238E27FC236}">
                <a16:creationId xmlns:a16="http://schemas.microsoft.com/office/drawing/2014/main" id="{F62BAF49-C2E4-024C-B2B5-3381F2D8EAAC}"/>
              </a:ext>
            </a:extLst>
          </p:cNvPr>
          <p:cNvSpPr>
            <a:spLocks noGrp="1"/>
          </p:cNvSpPr>
          <p:nvPr>
            <p:ph type="ftr" sz="quarter" idx="13"/>
          </p:nvPr>
        </p:nvSpPr>
        <p:spPr/>
        <p:txBody>
          <a:bodyPr/>
          <a:lstStyle/>
          <a:p>
            <a:r>
              <a:rPr lang="en-US"/>
              <a:t>Confidential</a:t>
            </a:r>
            <a:endParaRPr lang="en-US" dirty="0"/>
          </a:p>
        </p:txBody>
      </p:sp>
      <p:cxnSp>
        <p:nvCxnSpPr>
          <p:cNvPr id="9" name="Straight Connector 8">
            <a:extLst>
              <a:ext uri="{FF2B5EF4-FFF2-40B4-BE49-F238E27FC236}">
                <a16:creationId xmlns:a16="http://schemas.microsoft.com/office/drawing/2014/main" id="{C3DB791A-BE27-C44B-883A-D9BC9213FF8E}"/>
              </a:ext>
            </a:extLst>
          </p:cNvPr>
          <p:cNvCxnSpPr>
            <a:cxnSpLocks/>
          </p:cNvCxnSpPr>
          <p:nvPr userDrawn="1"/>
        </p:nvCxnSpPr>
        <p:spPr>
          <a:xfrm>
            <a:off x="413656" y="1153886"/>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31F3340B-11C2-574A-8F4A-5EC76CE56D5C}"/>
              </a:ext>
            </a:extLst>
          </p:cNvPr>
          <p:cNvSpPr>
            <a:spLocks noGrp="1"/>
          </p:cNvSpPr>
          <p:nvPr>
            <p:ph type="body" sz="quarter" idx="14"/>
          </p:nvPr>
        </p:nvSpPr>
        <p:spPr>
          <a:xfrm>
            <a:off x="1941513" y="6341723"/>
            <a:ext cx="8566592" cy="361074"/>
          </a:xfrm>
        </p:spPr>
        <p:txBody>
          <a:bodyPr anchor="b"/>
          <a:lstStyle>
            <a:lvl1pPr marL="12700" indent="0">
              <a:buNone/>
              <a:defRPr sz="9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9909396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3F8B-D474-4956-9772-536E34FE6086}"/>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2E9E8E81-64B8-477E-A742-B118E6EAC105}"/>
              </a:ext>
            </a:extLst>
          </p:cNvPr>
          <p:cNvSpPr>
            <a:spLocks noGrp="1"/>
          </p:cNvSpPr>
          <p:nvPr>
            <p:ph type="sldNum" sz="quarter" idx="12"/>
          </p:nvPr>
        </p:nvSpPr>
        <p:spPr/>
        <p:txBody>
          <a:bodyPr/>
          <a:lstStyle/>
          <a:p>
            <a:fld id="{1DA6E94E-8B01-42F8-B31D-1B32D379D6D9}" type="slidenum">
              <a:rPr lang="en-US" smtClean="0"/>
              <a:t>‹#›</a:t>
            </a:fld>
            <a:endParaRPr lang="en-US" dirty="0"/>
          </a:p>
        </p:txBody>
      </p:sp>
      <p:sp>
        <p:nvSpPr>
          <p:cNvPr id="6" name="Footer Placeholder 5">
            <a:extLst>
              <a:ext uri="{FF2B5EF4-FFF2-40B4-BE49-F238E27FC236}">
                <a16:creationId xmlns:a16="http://schemas.microsoft.com/office/drawing/2014/main" id="{C63F145D-3F34-4346-9595-5CEDE405ED82}"/>
              </a:ext>
            </a:extLst>
          </p:cNvPr>
          <p:cNvSpPr>
            <a:spLocks noGrp="1"/>
          </p:cNvSpPr>
          <p:nvPr>
            <p:ph type="ftr" sz="quarter" idx="13"/>
          </p:nvPr>
        </p:nvSpPr>
        <p:spPr/>
        <p:txBody>
          <a:bodyPr/>
          <a:lstStyle/>
          <a:p>
            <a:r>
              <a:rPr lang="en-US"/>
              <a:t>Confidential</a:t>
            </a:r>
            <a:endParaRPr lang="en-US" dirty="0"/>
          </a:p>
        </p:txBody>
      </p:sp>
      <p:cxnSp>
        <p:nvCxnSpPr>
          <p:cNvPr id="7" name="Straight Connector 6">
            <a:extLst>
              <a:ext uri="{FF2B5EF4-FFF2-40B4-BE49-F238E27FC236}">
                <a16:creationId xmlns:a16="http://schemas.microsoft.com/office/drawing/2014/main" id="{48EC6E9B-21E8-4742-AFD5-37C45DD88AC2}"/>
              </a:ext>
            </a:extLst>
          </p:cNvPr>
          <p:cNvCxnSpPr>
            <a:cxnSpLocks/>
          </p:cNvCxnSpPr>
          <p:nvPr userDrawn="1"/>
        </p:nvCxnSpPr>
        <p:spPr>
          <a:xfrm>
            <a:off x="413656" y="1153886"/>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26B4513D-3ED9-8545-B5EE-33C135F498C2}"/>
              </a:ext>
            </a:extLst>
          </p:cNvPr>
          <p:cNvSpPr>
            <a:spLocks noGrp="1"/>
          </p:cNvSpPr>
          <p:nvPr>
            <p:ph type="body" sz="quarter" idx="14"/>
          </p:nvPr>
        </p:nvSpPr>
        <p:spPr>
          <a:xfrm>
            <a:off x="1941513" y="6341723"/>
            <a:ext cx="8566592" cy="361074"/>
          </a:xfrm>
        </p:spPr>
        <p:txBody>
          <a:bodyPr anchor="b"/>
          <a:lstStyle>
            <a:lvl1pPr marL="12700" indent="0">
              <a:buNone/>
              <a:defRPr sz="9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46553818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688C05-3C3A-491A-84ED-35D231873941}"/>
              </a:ext>
            </a:extLst>
          </p:cNvPr>
          <p:cNvSpPr>
            <a:spLocks noGrp="1"/>
          </p:cNvSpPr>
          <p:nvPr>
            <p:ph type="sldNum" sz="quarter" idx="12"/>
          </p:nvPr>
        </p:nvSpPr>
        <p:spPr/>
        <p:txBody>
          <a:bodyPr/>
          <a:lstStyle/>
          <a:p>
            <a:fld id="{1DA6E94E-8B01-42F8-B31D-1B32D379D6D9}" type="slidenum">
              <a:rPr lang="en-US" smtClean="0"/>
              <a:t>‹#›</a:t>
            </a:fld>
            <a:endParaRPr lang="en-US" dirty="0"/>
          </a:p>
        </p:txBody>
      </p:sp>
      <p:sp>
        <p:nvSpPr>
          <p:cNvPr id="5" name="Footer Placeholder 4">
            <a:extLst>
              <a:ext uri="{FF2B5EF4-FFF2-40B4-BE49-F238E27FC236}">
                <a16:creationId xmlns:a16="http://schemas.microsoft.com/office/drawing/2014/main" id="{F1215818-C5CF-EA42-9077-ACD2B5940AB6}"/>
              </a:ext>
            </a:extLst>
          </p:cNvPr>
          <p:cNvSpPr>
            <a:spLocks noGrp="1"/>
          </p:cNvSpPr>
          <p:nvPr>
            <p:ph type="ftr" sz="quarter" idx="13"/>
          </p:nvPr>
        </p:nvSpPr>
        <p:spPr/>
        <p:txBody>
          <a:bodyPr/>
          <a:lstStyle/>
          <a:p>
            <a:r>
              <a:rPr lang="en-US"/>
              <a:t>Confidential</a:t>
            </a:r>
            <a:endParaRPr lang="en-US" dirty="0"/>
          </a:p>
        </p:txBody>
      </p:sp>
      <p:sp>
        <p:nvSpPr>
          <p:cNvPr id="6" name="Text Placeholder 4">
            <a:extLst>
              <a:ext uri="{FF2B5EF4-FFF2-40B4-BE49-F238E27FC236}">
                <a16:creationId xmlns:a16="http://schemas.microsoft.com/office/drawing/2014/main" id="{6D112901-A7D2-414A-90E3-C18FA699CC9C}"/>
              </a:ext>
            </a:extLst>
          </p:cNvPr>
          <p:cNvSpPr>
            <a:spLocks noGrp="1"/>
          </p:cNvSpPr>
          <p:nvPr>
            <p:ph type="body" sz="quarter" idx="14"/>
          </p:nvPr>
        </p:nvSpPr>
        <p:spPr>
          <a:xfrm>
            <a:off x="1941513" y="6341723"/>
            <a:ext cx="8566592" cy="361074"/>
          </a:xfrm>
        </p:spPr>
        <p:txBody>
          <a:bodyPr anchor="b"/>
          <a:lstStyle>
            <a:lvl1pPr marL="12700" indent="0">
              <a:buNone/>
              <a:defRPr sz="9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19877980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DB64-8397-A19C-E41C-52878846B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2D7CD-819D-4DB9-054C-87D39AFCB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9106D-4A3E-DE30-96FB-AA4667B3D1DC}"/>
              </a:ext>
            </a:extLst>
          </p:cNvPr>
          <p:cNvSpPr>
            <a:spLocks noGrp="1"/>
          </p:cNvSpPr>
          <p:nvPr>
            <p:ph type="dt" sz="half" idx="10"/>
          </p:nvPr>
        </p:nvSpPr>
        <p:spPr/>
        <p:txBody>
          <a:bodyPr/>
          <a:lstStyle/>
          <a:p>
            <a:fld id="{5BB0339B-4AF8-4357-BF6B-E6E31736532A}" type="datetimeFigureOut">
              <a:rPr lang="en-US" smtClean="0"/>
              <a:t>8/20/2024</a:t>
            </a:fld>
            <a:endParaRPr lang="en-US"/>
          </a:p>
        </p:txBody>
      </p:sp>
      <p:sp>
        <p:nvSpPr>
          <p:cNvPr id="5" name="Footer Placeholder 4">
            <a:extLst>
              <a:ext uri="{FF2B5EF4-FFF2-40B4-BE49-F238E27FC236}">
                <a16:creationId xmlns:a16="http://schemas.microsoft.com/office/drawing/2014/main" id="{E4273CB4-00A8-CA3C-9369-7A29D8E34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F7060-F160-63E3-9ADF-9724B5312F9C}"/>
              </a:ext>
            </a:extLst>
          </p:cNvPr>
          <p:cNvSpPr>
            <a:spLocks noGrp="1"/>
          </p:cNvSpPr>
          <p:nvPr>
            <p:ph type="sldNum" sz="quarter" idx="12"/>
          </p:nvPr>
        </p:nvSpPr>
        <p:spPr/>
        <p:txBody>
          <a:bodyPr/>
          <a:lstStyle/>
          <a:p>
            <a:fld id="{BD6A6EDF-C139-4421-AC11-C64C48146D19}" type="slidenum">
              <a:rPr lang="en-US" smtClean="0"/>
              <a:t>‹#›</a:t>
            </a:fld>
            <a:endParaRPr lang="en-US"/>
          </a:p>
        </p:txBody>
      </p:sp>
    </p:spTree>
    <p:extLst>
      <p:ext uri="{BB962C8B-B14F-4D97-AF65-F5344CB8AC3E}">
        <p14:creationId xmlns:p14="http://schemas.microsoft.com/office/powerpoint/2010/main" val="255212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A62DFB-1518-2B42-8A02-8CAD07D4E7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0" b="9744"/>
          <a:stretch/>
        </p:blipFill>
        <p:spPr>
          <a:xfrm>
            <a:off x="0" y="-1"/>
            <a:ext cx="12192000" cy="6858001"/>
          </a:xfrm>
          <a:prstGeom prst="rect">
            <a:avLst/>
          </a:prstGeom>
        </p:spPr>
      </p:pic>
      <p:pic>
        <p:nvPicPr>
          <p:cNvPr id="15" name="Picture 14">
            <a:extLst>
              <a:ext uri="{FF2B5EF4-FFF2-40B4-BE49-F238E27FC236}">
                <a16:creationId xmlns:a16="http://schemas.microsoft.com/office/drawing/2014/main" id="{2B34BC0B-F5B0-7940-809C-3A4F21E0E5C1}"/>
              </a:ext>
            </a:extLst>
          </p:cNvPr>
          <p:cNvPicPr>
            <a:picLocks noChangeAspect="1"/>
          </p:cNvPicPr>
          <p:nvPr userDrawn="1"/>
        </p:nvPicPr>
        <p:blipFill rotWithShape="1">
          <a:blip r:embed="rId3">
            <a:alphaModFix amt="28000"/>
            <a:extLst>
              <a:ext uri="{28A0092B-C50C-407E-A947-70E740481C1C}">
                <a14:useLocalDpi xmlns:a14="http://schemas.microsoft.com/office/drawing/2010/main" val="0"/>
              </a:ext>
            </a:extLst>
          </a:blip>
          <a:srcRect r="24672" b="14407"/>
          <a:stretch/>
        </p:blipFill>
        <p:spPr>
          <a:xfrm>
            <a:off x="6643859" y="553841"/>
            <a:ext cx="5548141" cy="6304159"/>
          </a:xfrm>
          <a:prstGeom prst="rect">
            <a:avLst/>
          </a:prstGeom>
        </p:spPr>
      </p:pic>
      <p:pic>
        <p:nvPicPr>
          <p:cNvPr id="17" name="Picture 16">
            <a:extLst>
              <a:ext uri="{FF2B5EF4-FFF2-40B4-BE49-F238E27FC236}">
                <a16:creationId xmlns:a16="http://schemas.microsoft.com/office/drawing/2014/main" id="{F11C6EB8-C0D8-804D-9783-D539EDD07B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473" y="943075"/>
            <a:ext cx="3338784" cy="765138"/>
          </a:xfrm>
          <a:prstGeom prst="rect">
            <a:avLst/>
          </a:prstGeom>
          <a:effectLst/>
        </p:spPr>
      </p:pic>
      <p:sp>
        <p:nvSpPr>
          <p:cNvPr id="8" name="Title 1">
            <a:extLst>
              <a:ext uri="{FF2B5EF4-FFF2-40B4-BE49-F238E27FC236}">
                <a16:creationId xmlns:a16="http://schemas.microsoft.com/office/drawing/2014/main" id="{3F91B1E1-14C2-764C-9A5C-04C0EFA9E259}"/>
              </a:ext>
            </a:extLst>
          </p:cNvPr>
          <p:cNvSpPr>
            <a:spLocks noGrp="1"/>
          </p:cNvSpPr>
          <p:nvPr>
            <p:ph type="ctrTitle"/>
          </p:nvPr>
        </p:nvSpPr>
        <p:spPr>
          <a:xfrm>
            <a:off x="1663965" y="3818631"/>
            <a:ext cx="4826722" cy="1600199"/>
          </a:xfrm>
        </p:spPr>
        <p:txBody>
          <a:bodyPr anchor="t">
            <a:noAutofit/>
          </a:bodyPr>
          <a:lstStyle>
            <a:lvl1pPr algn="l">
              <a:defRPr sz="2800">
                <a:solidFill>
                  <a:schemeClr val="bg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56EEA5E4-7498-7A41-AD5B-E78ACD4183D2}"/>
              </a:ext>
            </a:extLst>
          </p:cNvPr>
          <p:cNvSpPr>
            <a:spLocks noGrp="1"/>
          </p:cNvSpPr>
          <p:nvPr>
            <p:ph type="subTitle" idx="1"/>
          </p:nvPr>
        </p:nvSpPr>
        <p:spPr>
          <a:xfrm>
            <a:off x="1663965" y="5848782"/>
            <a:ext cx="4826722" cy="441763"/>
          </a:xfrm>
        </p:spPr>
        <p:txBody>
          <a:bodyPr>
            <a:noAutofit/>
          </a:bodyPr>
          <a:lstStyle>
            <a:lvl1pPr marL="0" indent="0" algn="l">
              <a:lnSpc>
                <a:spcPct val="90000"/>
              </a:lnSpc>
              <a:spcBef>
                <a:spcPts val="60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2" name="Straight Connector 11">
            <a:extLst>
              <a:ext uri="{FF2B5EF4-FFF2-40B4-BE49-F238E27FC236}">
                <a16:creationId xmlns:a16="http://schemas.microsoft.com/office/drawing/2014/main" id="{3DB91871-CF94-284F-A910-D959C804F4D3}"/>
              </a:ext>
            </a:extLst>
          </p:cNvPr>
          <p:cNvCxnSpPr>
            <a:cxnSpLocks/>
          </p:cNvCxnSpPr>
          <p:nvPr userDrawn="1"/>
        </p:nvCxnSpPr>
        <p:spPr>
          <a:xfrm>
            <a:off x="1777762" y="3449990"/>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9602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82133-C4A3-574E-BBBA-452A95E3E9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91"/>
          <a:stretch/>
        </p:blipFill>
        <p:spPr>
          <a:xfrm>
            <a:off x="0" y="0"/>
            <a:ext cx="12201140" cy="6858000"/>
          </a:xfrm>
          <a:prstGeom prst="rect">
            <a:avLst/>
          </a:prstGeom>
        </p:spPr>
      </p:pic>
      <p:sp>
        <p:nvSpPr>
          <p:cNvPr id="8" name="Rectangle 7">
            <a:extLst>
              <a:ext uri="{FF2B5EF4-FFF2-40B4-BE49-F238E27FC236}">
                <a16:creationId xmlns:a16="http://schemas.microsoft.com/office/drawing/2014/main" id="{E9DEFADE-62B8-594D-ADD3-7FA3CE87B5A6}"/>
              </a:ext>
            </a:extLst>
          </p:cNvPr>
          <p:cNvSpPr/>
          <p:nvPr userDrawn="1"/>
        </p:nvSpPr>
        <p:spPr>
          <a:xfrm rot="10800000">
            <a:off x="0" y="-4"/>
            <a:ext cx="12201140" cy="6858003"/>
          </a:xfrm>
          <a:prstGeom prst="rect">
            <a:avLst/>
          </a:prstGeom>
          <a:gradFill flip="none" rotWithShape="1">
            <a:gsLst>
              <a:gs pos="0">
                <a:schemeClr val="accent5">
                  <a:alpha val="0"/>
                </a:schemeClr>
              </a:gs>
              <a:gs pos="80000">
                <a:schemeClr val="accent5">
                  <a:alpha val="69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24934C0F-90B9-B743-A483-70BF8A16FF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952" y="1359133"/>
            <a:ext cx="4394372" cy="1007043"/>
          </a:xfrm>
          <a:prstGeom prst="rect">
            <a:avLst/>
          </a:prstGeom>
        </p:spPr>
      </p:pic>
      <p:sp>
        <p:nvSpPr>
          <p:cNvPr id="12" name="Rectangle 11">
            <a:extLst>
              <a:ext uri="{FF2B5EF4-FFF2-40B4-BE49-F238E27FC236}">
                <a16:creationId xmlns:a16="http://schemas.microsoft.com/office/drawing/2014/main" id="{9BBC8CB4-EDFD-8246-88F2-09FC3F3D2687}"/>
              </a:ext>
            </a:extLst>
          </p:cNvPr>
          <p:cNvSpPr/>
          <p:nvPr userDrawn="1"/>
        </p:nvSpPr>
        <p:spPr>
          <a:xfrm>
            <a:off x="0" y="2651760"/>
            <a:ext cx="12201140" cy="4206238"/>
          </a:xfrm>
          <a:prstGeom prst="rect">
            <a:avLst/>
          </a:prstGeom>
          <a:gradFill flip="none" rotWithShape="1">
            <a:gsLst>
              <a:gs pos="0">
                <a:schemeClr val="accent5">
                  <a:alpha val="0"/>
                </a:schemeClr>
              </a:gs>
              <a:gs pos="80000">
                <a:schemeClr val="tx2">
                  <a:alpha val="86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09531E-6743-524E-AFA9-354112DD67FA}"/>
              </a:ext>
            </a:extLst>
          </p:cNvPr>
          <p:cNvSpPr>
            <a:spLocks noGrp="1"/>
          </p:cNvSpPr>
          <p:nvPr>
            <p:ph type="ctrTitle"/>
          </p:nvPr>
        </p:nvSpPr>
        <p:spPr>
          <a:xfrm>
            <a:off x="2448936" y="3312822"/>
            <a:ext cx="4826722" cy="1600199"/>
          </a:xfrm>
        </p:spPr>
        <p:txBody>
          <a:bodyPr anchor="b">
            <a:noAutofit/>
          </a:bodyPr>
          <a:lstStyle>
            <a:lvl1pPr algn="l">
              <a:defRPr sz="3200">
                <a:solidFill>
                  <a:srgbClr val="FFFFFF"/>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6985441B-EBF5-DA48-948D-8CCABB418194}"/>
              </a:ext>
            </a:extLst>
          </p:cNvPr>
          <p:cNvSpPr>
            <a:spLocks noGrp="1"/>
          </p:cNvSpPr>
          <p:nvPr>
            <p:ph type="subTitle" idx="1"/>
          </p:nvPr>
        </p:nvSpPr>
        <p:spPr>
          <a:xfrm>
            <a:off x="2448936" y="5209588"/>
            <a:ext cx="4826722" cy="1350962"/>
          </a:xfrm>
        </p:spPr>
        <p:txBody>
          <a:bodyPr>
            <a:noAutofit/>
          </a:bodyPr>
          <a:lstStyle>
            <a:lvl1pPr marL="0" indent="0" algn="l">
              <a:lnSpc>
                <a:spcPct val="90000"/>
              </a:lnSpc>
              <a:spcBef>
                <a:spcPts val="60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E7691C6-6C29-034F-AF78-28BB81DF4ECD}"/>
              </a:ext>
            </a:extLst>
          </p:cNvPr>
          <p:cNvCxnSpPr>
            <a:cxnSpLocks/>
          </p:cNvCxnSpPr>
          <p:nvPr userDrawn="1"/>
        </p:nvCxnSpPr>
        <p:spPr>
          <a:xfrm>
            <a:off x="2566432" y="3449990"/>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5711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B">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844E89-320B-234D-9A1F-7C93643DFF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352" b="9291"/>
          <a:stretch/>
        </p:blipFill>
        <p:spPr>
          <a:xfrm>
            <a:off x="0" y="0"/>
            <a:ext cx="12192000" cy="6857999"/>
          </a:xfrm>
          <a:prstGeom prst="rect">
            <a:avLst/>
          </a:prstGeom>
        </p:spPr>
      </p:pic>
      <p:pic>
        <p:nvPicPr>
          <p:cNvPr id="61" name="Picture 60">
            <a:extLst>
              <a:ext uri="{FF2B5EF4-FFF2-40B4-BE49-F238E27FC236}">
                <a16:creationId xmlns:a16="http://schemas.microsoft.com/office/drawing/2014/main" id="{24934C0F-90B9-B743-A483-70BF8A16FF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952" y="2649280"/>
            <a:ext cx="4394372" cy="1007043"/>
          </a:xfrm>
          <a:prstGeom prst="rect">
            <a:avLst/>
          </a:prstGeom>
        </p:spPr>
      </p:pic>
      <p:sp>
        <p:nvSpPr>
          <p:cNvPr id="9" name="Title 1">
            <a:extLst>
              <a:ext uri="{FF2B5EF4-FFF2-40B4-BE49-F238E27FC236}">
                <a16:creationId xmlns:a16="http://schemas.microsoft.com/office/drawing/2014/main" id="{AB09531E-6743-524E-AFA9-354112DD67FA}"/>
              </a:ext>
            </a:extLst>
          </p:cNvPr>
          <p:cNvSpPr>
            <a:spLocks noGrp="1"/>
          </p:cNvSpPr>
          <p:nvPr>
            <p:ph type="ctrTitle"/>
          </p:nvPr>
        </p:nvSpPr>
        <p:spPr>
          <a:xfrm>
            <a:off x="6838056" y="4112922"/>
            <a:ext cx="4826722" cy="1600199"/>
          </a:xfrm>
        </p:spPr>
        <p:txBody>
          <a:bodyPr anchor="b">
            <a:noAutofit/>
          </a:bodyPr>
          <a:lstStyle>
            <a:lvl1pPr algn="l">
              <a:defRPr sz="3200">
                <a:solidFill>
                  <a:srgbClr val="FFFFFF"/>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6985441B-EBF5-DA48-948D-8CCABB418194}"/>
              </a:ext>
            </a:extLst>
          </p:cNvPr>
          <p:cNvSpPr>
            <a:spLocks noGrp="1"/>
          </p:cNvSpPr>
          <p:nvPr>
            <p:ph type="subTitle" idx="1"/>
          </p:nvPr>
        </p:nvSpPr>
        <p:spPr>
          <a:xfrm>
            <a:off x="6838056" y="6009688"/>
            <a:ext cx="4826722" cy="848312"/>
          </a:xfrm>
        </p:spPr>
        <p:txBody>
          <a:bodyPr>
            <a:noAutofit/>
          </a:bodyPr>
          <a:lstStyle>
            <a:lvl1pPr marL="0" indent="0" algn="l">
              <a:lnSpc>
                <a:spcPct val="90000"/>
              </a:lnSpc>
              <a:spcBef>
                <a:spcPts val="60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6" name="Straight Connector 5">
            <a:extLst>
              <a:ext uri="{FF2B5EF4-FFF2-40B4-BE49-F238E27FC236}">
                <a16:creationId xmlns:a16="http://schemas.microsoft.com/office/drawing/2014/main" id="{9894AA36-560C-BC48-98EE-11BE3DC313B0}"/>
              </a:ext>
            </a:extLst>
          </p:cNvPr>
          <p:cNvCxnSpPr>
            <a:cxnSpLocks/>
          </p:cNvCxnSpPr>
          <p:nvPr userDrawn="1"/>
        </p:nvCxnSpPr>
        <p:spPr>
          <a:xfrm>
            <a:off x="6944122" y="4330100"/>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7244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BBB67-081E-4447-BB2E-BC25751798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9048"/>
          <a:stretch/>
        </p:blipFill>
        <p:spPr>
          <a:xfrm>
            <a:off x="0" y="0"/>
            <a:ext cx="12192000" cy="4955330"/>
          </a:xfrm>
          <a:prstGeom prst="rect">
            <a:avLst/>
          </a:prstGeom>
        </p:spPr>
      </p:pic>
      <p:pic>
        <p:nvPicPr>
          <p:cNvPr id="61" name="Picture 60">
            <a:extLst>
              <a:ext uri="{FF2B5EF4-FFF2-40B4-BE49-F238E27FC236}">
                <a16:creationId xmlns:a16="http://schemas.microsoft.com/office/drawing/2014/main" id="{24934C0F-90B9-B743-A483-70BF8A16FF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2896" y="1739762"/>
            <a:ext cx="4626208" cy="1060172"/>
          </a:xfrm>
          <a:prstGeom prst="rect">
            <a:avLst/>
          </a:prstGeom>
          <a:effectLst>
            <a:outerShdw blurRad="546100" sx="102000" sy="102000" algn="ctr" rotWithShape="0">
              <a:prstClr val="black">
                <a:alpha val="40000"/>
              </a:prstClr>
            </a:outerShdw>
          </a:effectLst>
        </p:spPr>
      </p:pic>
      <p:sp>
        <p:nvSpPr>
          <p:cNvPr id="62" name="Footer Placeholder 61">
            <a:extLst>
              <a:ext uri="{FF2B5EF4-FFF2-40B4-BE49-F238E27FC236}">
                <a16:creationId xmlns:a16="http://schemas.microsoft.com/office/drawing/2014/main" id="{3C32C935-88C2-C949-8843-BCCC0DFDE6AD}"/>
              </a:ext>
            </a:extLst>
          </p:cNvPr>
          <p:cNvSpPr>
            <a:spLocks noGrp="1"/>
          </p:cNvSpPr>
          <p:nvPr>
            <p:ph type="ftr" sz="quarter" idx="10"/>
          </p:nvPr>
        </p:nvSpPr>
        <p:spPr>
          <a:xfrm>
            <a:off x="4852682" y="6444372"/>
            <a:ext cx="7134227" cy="273415"/>
          </a:xfrm>
        </p:spPr>
        <p:txBody>
          <a:bodyPr/>
          <a:lstStyle>
            <a:lvl1pPr algn="r">
              <a:defRPr>
                <a:solidFill>
                  <a:schemeClr val="accent4"/>
                </a:solidFill>
              </a:defRPr>
            </a:lvl1pPr>
          </a:lstStyle>
          <a:p>
            <a:r>
              <a:rPr lang="en-US"/>
              <a:t>Confidential</a:t>
            </a:r>
            <a:endParaRPr lang="en-US" dirty="0"/>
          </a:p>
        </p:txBody>
      </p:sp>
      <p:sp>
        <p:nvSpPr>
          <p:cNvPr id="10" name="Title 1">
            <a:extLst>
              <a:ext uri="{FF2B5EF4-FFF2-40B4-BE49-F238E27FC236}">
                <a16:creationId xmlns:a16="http://schemas.microsoft.com/office/drawing/2014/main" id="{25028AA0-2103-784E-A482-5720066DAA1D}"/>
              </a:ext>
            </a:extLst>
          </p:cNvPr>
          <p:cNvSpPr>
            <a:spLocks noGrp="1"/>
          </p:cNvSpPr>
          <p:nvPr>
            <p:ph type="ctrTitle"/>
          </p:nvPr>
        </p:nvSpPr>
        <p:spPr>
          <a:xfrm>
            <a:off x="1466399" y="4738255"/>
            <a:ext cx="9259203" cy="1007043"/>
          </a:xfrm>
        </p:spPr>
        <p:txBody>
          <a:bodyPr anchor="b">
            <a:noAutofit/>
          </a:bodyPr>
          <a:lstStyle>
            <a:lvl1pPr algn="ctr">
              <a:defRPr sz="2800">
                <a:solidFill>
                  <a:schemeClr val="accent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26C0C0F9-AB45-5042-AB5A-CF2E8506C73E}"/>
              </a:ext>
            </a:extLst>
          </p:cNvPr>
          <p:cNvSpPr>
            <a:spLocks noGrp="1"/>
          </p:cNvSpPr>
          <p:nvPr>
            <p:ph type="subTitle" idx="1"/>
          </p:nvPr>
        </p:nvSpPr>
        <p:spPr>
          <a:xfrm>
            <a:off x="1466399" y="5867595"/>
            <a:ext cx="9259203" cy="850192"/>
          </a:xfrm>
        </p:spPr>
        <p:txBody>
          <a:bodyPr>
            <a:noAutofit/>
          </a:bodyPr>
          <a:lstStyle>
            <a:lvl1pPr marL="0" indent="0" algn="ctr">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523744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E6352-BE85-6E4E-AA8A-E7CB19491A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382" b="10595"/>
          <a:stretch/>
        </p:blipFill>
        <p:spPr>
          <a:xfrm>
            <a:off x="0" y="0"/>
            <a:ext cx="12201140" cy="4955330"/>
          </a:xfrm>
          <a:prstGeom prst="rect">
            <a:avLst/>
          </a:prstGeom>
        </p:spPr>
      </p:pic>
      <p:sp>
        <p:nvSpPr>
          <p:cNvPr id="62" name="Footer Placeholder 61">
            <a:extLst>
              <a:ext uri="{FF2B5EF4-FFF2-40B4-BE49-F238E27FC236}">
                <a16:creationId xmlns:a16="http://schemas.microsoft.com/office/drawing/2014/main" id="{3C32C935-88C2-C949-8843-BCCC0DFDE6AD}"/>
              </a:ext>
            </a:extLst>
          </p:cNvPr>
          <p:cNvSpPr>
            <a:spLocks noGrp="1"/>
          </p:cNvSpPr>
          <p:nvPr>
            <p:ph type="ftr" sz="quarter" idx="10"/>
          </p:nvPr>
        </p:nvSpPr>
        <p:spPr>
          <a:xfrm>
            <a:off x="4852682" y="6444372"/>
            <a:ext cx="7134227" cy="273415"/>
          </a:xfrm>
        </p:spPr>
        <p:txBody>
          <a:bodyPr/>
          <a:lstStyle>
            <a:lvl1pPr algn="r">
              <a:defRPr>
                <a:solidFill>
                  <a:schemeClr val="accent4"/>
                </a:solidFill>
              </a:defRPr>
            </a:lvl1pPr>
          </a:lstStyle>
          <a:p>
            <a:r>
              <a:rPr lang="en-US"/>
              <a:t>Confidential</a:t>
            </a:r>
            <a:endParaRPr lang="en-US" dirty="0"/>
          </a:p>
        </p:txBody>
      </p:sp>
      <p:sp>
        <p:nvSpPr>
          <p:cNvPr id="10" name="Title 1">
            <a:extLst>
              <a:ext uri="{FF2B5EF4-FFF2-40B4-BE49-F238E27FC236}">
                <a16:creationId xmlns:a16="http://schemas.microsoft.com/office/drawing/2014/main" id="{25028AA0-2103-784E-A482-5720066DAA1D}"/>
              </a:ext>
            </a:extLst>
          </p:cNvPr>
          <p:cNvSpPr>
            <a:spLocks noGrp="1"/>
          </p:cNvSpPr>
          <p:nvPr>
            <p:ph type="ctrTitle"/>
          </p:nvPr>
        </p:nvSpPr>
        <p:spPr>
          <a:xfrm>
            <a:off x="1466399" y="4738255"/>
            <a:ext cx="9259203" cy="1007043"/>
          </a:xfrm>
        </p:spPr>
        <p:txBody>
          <a:bodyPr anchor="b">
            <a:noAutofit/>
          </a:bodyPr>
          <a:lstStyle>
            <a:lvl1pPr algn="ctr">
              <a:defRPr sz="2800">
                <a:solidFill>
                  <a:schemeClr val="accent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26C0C0F9-AB45-5042-AB5A-CF2E8506C73E}"/>
              </a:ext>
            </a:extLst>
          </p:cNvPr>
          <p:cNvSpPr>
            <a:spLocks noGrp="1"/>
          </p:cNvSpPr>
          <p:nvPr>
            <p:ph type="subTitle" idx="1"/>
          </p:nvPr>
        </p:nvSpPr>
        <p:spPr>
          <a:xfrm>
            <a:off x="1466399" y="5867595"/>
            <a:ext cx="9259203" cy="850192"/>
          </a:xfrm>
        </p:spPr>
        <p:txBody>
          <a:bodyPr>
            <a:noAutofit/>
          </a:bodyPr>
          <a:lstStyle>
            <a:lvl1pPr marL="0" indent="0" algn="ctr">
              <a:lnSpc>
                <a:spcPct val="90000"/>
              </a:lnSpc>
              <a:spcBef>
                <a:spcPts val="600"/>
              </a:spcBef>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70FB06D3-2232-0045-853A-60B732C38F29}"/>
              </a:ext>
            </a:extLst>
          </p:cNvPr>
          <p:cNvSpPr/>
          <p:nvPr userDrawn="1"/>
        </p:nvSpPr>
        <p:spPr>
          <a:xfrm rot="10800000">
            <a:off x="0" y="-3"/>
            <a:ext cx="12201140" cy="4955331"/>
          </a:xfrm>
          <a:prstGeom prst="rect">
            <a:avLst/>
          </a:prstGeom>
          <a:gradFill flip="none" rotWithShape="1">
            <a:gsLst>
              <a:gs pos="0">
                <a:schemeClr val="accent5">
                  <a:alpha val="0"/>
                </a:schemeClr>
              </a:gs>
              <a:gs pos="80000">
                <a:schemeClr val="accent5">
                  <a:alpha val="61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794C29B-041D-4C4E-9595-2D73F03D39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2896" y="1739762"/>
            <a:ext cx="4626208" cy="1060172"/>
          </a:xfrm>
          <a:prstGeom prst="rect">
            <a:avLst/>
          </a:prstGeom>
          <a:effectLst>
            <a:outerShdw blurRad="546100" sx="102000" sy="102000" algn="ctr" rotWithShape="0">
              <a:prstClr val="black">
                <a:alpha val="40000"/>
              </a:prstClr>
            </a:outerShdw>
          </a:effectLst>
        </p:spPr>
      </p:pic>
    </p:spTree>
    <p:extLst>
      <p:ext uri="{BB962C8B-B14F-4D97-AF65-F5344CB8AC3E}">
        <p14:creationId xmlns:p14="http://schemas.microsoft.com/office/powerpoint/2010/main" val="39053067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055F-0025-4611-9185-A7069AE4B2CC}"/>
              </a:ext>
            </a:extLst>
          </p:cNvPr>
          <p:cNvSpPr>
            <a:spLocks noGrp="1"/>
          </p:cNvSpPr>
          <p:nvPr>
            <p:ph type="title" hasCustomPrompt="1"/>
          </p:nvPr>
        </p:nvSpPr>
        <p:spPr/>
        <p:txBody>
          <a:bodyPr/>
          <a:lstStyle>
            <a:lvl1pPr>
              <a:lnSpc>
                <a:spcPct val="100000"/>
              </a:lnSpc>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056E9993-8105-481C-ADED-99196DEEEDC8}"/>
              </a:ext>
            </a:extLst>
          </p:cNvPr>
          <p:cNvSpPr>
            <a:spLocks noGrp="1"/>
          </p:cNvSpPr>
          <p:nvPr>
            <p:ph idx="1"/>
          </p:nvPr>
        </p:nvSpPr>
        <p:spPr>
          <a:xfrm>
            <a:off x="304800" y="1382525"/>
            <a:ext cx="11582400" cy="50074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0A45F3E1-B525-447A-BBEC-A08D571362BC}"/>
              </a:ext>
            </a:extLst>
          </p:cNvPr>
          <p:cNvSpPr>
            <a:spLocks noGrp="1"/>
          </p:cNvSpPr>
          <p:nvPr>
            <p:ph type="sldNum" sz="quarter" idx="12"/>
          </p:nvPr>
        </p:nvSpPr>
        <p:spPr/>
        <p:txBody>
          <a:bodyPr/>
          <a:lstStyle/>
          <a:p>
            <a:fld id="{1DA6E94E-8B01-42F8-B31D-1B32D379D6D9}" type="slidenum">
              <a:rPr lang="en-US" smtClean="0"/>
              <a:t>‹#›</a:t>
            </a:fld>
            <a:endParaRPr lang="en-US" dirty="0"/>
          </a:p>
        </p:txBody>
      </p:sp>
      <p:sp>
        <p:nvSpPr>
          <p:cNvPr id="7" name="Footer Placeholder 6">
            <a:extLst>
              <a:ext uri="{FF2B5EF4-FFF2-40B4-BE49-F238E27FC236}">
                <a16:creationId xmlns:a16="http://schemas.microsoft.com/office/drawing/2014/main" id="{A9D4F254-8A89-1E47-AD9F-A65BAF2EB6B7}"/>
              </a:ext>
            </a:extLst>
          </p:cNvPr>
          <p:cNvSpPr>
            <a:spLocks noGrp="1"/>
          </p:cNvSpPr>
          <p:nvPr>
            <p:ph type="ftr" sz="quarter" idx="13"/>
          </p:nvPr>
        </p:nvSpPr>
        <p:spPr/>
        <p:txBody>
          <a:bodyPr/>
          <a:lstStyle/>
          <a:p>
            <a:r>
              <a:rPr lang="en-US"/>
              <a:t>Confidential</a:t>
            </a:r>
            <a:endParaRPr lang="en-US" dirty="0"/>
          </a:p>
        </p:txBody>
      </p:sp>
      <p:cxnSp>
        <p:nvCxnSpPr>
          <p:cNvPr id="8" name="Straight Connector 7">
            <a:extLst>
              <a:ext uri="{FF2B5EF4-FFF2-40B4-BE49-F238E27FC236}">
                <a16:creationId xmlns:a16="http://schemas.microsoft.com/office/drawing/2014/main" id="{08A28DB8-48A7-5744-9902-E195E3123C0E}"/>
              </a:ext>
            </a:extLst>
          </p:cNvPr>
          <p:cNvCxnSpPr>
            <a:cxnSpLocks/>
          </p:cNvCxnSpPr>
          <p:nvPr userDrawn="1"/>
        </p:nvCxnSpPr>
        <p:spPr>
          <a:xfrm>
            <a:off x="413656" y="1031057"/>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9F87AEB8-469C-8A4A-9C8E-5CC5C36EDBF4}"/>
              </a:ext>
            </a:extLst>
          </p:cNvPr>
          <p:cNvSpPr>
            <a:spLocks noGrp="1"/>
          </p:cNvSpPr>
          <p:nvPr>
            <p:ph type="body" sz="quarter" idx="14"/>
          </p:nvPr>
        </p:nvSpPr>
        <p:spPr>
          <a:xfrm>
            <a:off x="1941513" y="6341723"/>
            <a:ext cx="8566592" cy="361074"/>
          </a:xfrm>
        </p:spPr>
        <p:txBody>
          <a:bodyPr anchor="b"/>
          <a:lstStyle>
            <a:lvl1pPr marL="12700" indent="0">
              <a:buNone/>
              <a:defRPr sz="9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81904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E9993-8105-481C-ADED-99196DEEEDC8}"/>
              </a:ext>
            </a:extLst>
          </p:cNvPr>
          <p:cNvSpPr>
            <a:spLocks noGrp="1"/>
          </p:cNvSpPr>
          <p:nvPr>
            <p:ph idx="1"/>
          </p:nvPr>
        </p:nvSpPr>
        <p:spPr>
          <a:xfrm>
            <a:off x="304800" y="1797927"/>
            <a:ext cx="11582400" cy="46028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0A45F3E1-B525-447A-BBEC-A08D571362BC}"/>
              </a:ext>
            </a:extLst>
          </p:cNvPr>
          <p:cNvSpPr>
            <a:spLocks noGrp="1"/>
          </p:cNvSpPr>
          <p:nvPr>
            <p:ph type="sldNum" sz="quarter" idx="12"/>
          </p:nvPr>
        </p:nvSpPr>
        <p:spPr/>
        <p:txBody>
          <a:bodyPr/>
          <a:lstStyle/>
          <a:p>
            <a:fld id="{1DA6E94E-8B01-42F8-B31D-1B32D379D6D9}" type="slidenum">
              <a:rPr lang="en-US" smtClean="0"/>
              <a:t>‹#›</a:t>
            </a:fld>
            <a:endParaRPr lang="en-US" dirty="0"/>
          </a:p>
        </p:txBody>
      </p:sp>
      <p:sp>
        <p:nvSpPr>
          <p:cNvPr id="7" name="Footer Placeholder 6">
            <a:extLst>
              <a:ext uri="{FF2B5EF4-FFF2-40B4-BE49-F238E27FC236}">
                <a16:creationId xmlns:a16="http://schemas.microsoft.com/office/drawing/2014/main" id="{1609F741-5A58-2249-B5F6-5BE474923AD3}"/>
              </a:ext>
            </a:extLst>
          </p:cNvPr>
          <p:cNvSpPr>
            <a:spLocks noGrp="1"/>
          </p:cNvSpPr>
          <p:nvPr>
            <p:ph type="ftr" sz="quarter" idx="13"/>
          </p:nvPr>
        </p:nvSpPr>
        <p:spPr/>
        <p:txBody>
          <a:bodyPr/>
          <a:lstStyle/>
          <a:p>
            <a:r>
              <a:rPr lang="en-US"/>
              <a:t>Confidential</a:t>
            </a:r>
            <a:endParaRPr lang="en-US" dirty="0"/>
          </a:p>
        </p:txBody>
      </p:sp>
      <p:sp>
        <p:nvSpPr>
          <p:cNvPr id="8" name="Title 7">
            <a:extLst>
              <a:ext uri="{FF2B5EF4-FFF2-40B4-BE49-F238E27FC236}">
                <a16:creationId xmlns:a16="http://schemas.microsoft.com/office/drawing/2014/main" id="{2789AC61-785F-E44B-95F8-4CB151893E12}"/>
              </a:ext>
            </a:extLst>
          </p:cNvPr>
          <p:cNvSpPr>
            <a:spLocks noGrp="1"/>
          </p:cNvSpPr>
          <p:nvPr>
            <p:ph type="title"/>
          </p:nvPr>
        </p:nvSpPr>
        <p:spPr>
          <a:xfrm>
            <a:off x="304800" y="283266"/>
            <a:ext cx="11582400" cy="959476"/>
          </a:xfr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08E2AD46-98FB-5B42-A2DE-229F056C6C8C}"/>
              </a:ext>
            </a:extLst>
          </p:cNvPr>
          <p:cNvCxnSpPr>
            <a:cxnSpLocks/>
          </p:cNvCxnSpPr>
          <p:nvPr userDrawn="1"/>
        </p:nvCxnSpPr>
        <p:spPr>
          <a:xfrm>
            <a:off x="413656" y="1588574"/>
            <a:ext cx="6422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1275AD21-CDC8-2B4A-B600-5FE73A6E278A}"/>
              </a:ext>
            </a:extLst>
          </p:cNvPr>
          <p:cNvSpPr>
            <a:spLocks noGrp="1"/>
          </p:cNvSpPr>
          <p:nvPr>
            <p:ph type="body" sz="quarter" idx="14"/>
          </p:nvPr>
        </p:nvSpPr>
        <p:spPr>
          <a:xfrm>
            <a:off x="1941513" y="6341723"/>
            <a:ext cx="8566592" cy="361074"/>
          </a:xfrm>
        </p:spPr>
        <p:txBody>
          <a:bodyPr anchor="b"/>
          <a:lstStyle>
            <a:lvl1pPr marL="12700" indent="0">
              <a:buNone/>
              <a:defRPr sz="9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2614814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5E2E7-8E66-4953-BC09-0E17DAFB1CA7}"/>
              </a:ext>
            </a:extLst>
          </p:cNvPr>
          <p:cNvSpPr>
            <a:spLocks noGrp="1"/>
          </p:cNvSpPr>
          <p:nvPr>
            <p:ph type="title"/>
          </p:nvPr>
        </p:nvSpPr>
        <p:spPr>
          <a:xfrm>
            <a:off x="304800" y="293427"/>
            <a:ext cx="11582400" cy="79205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7FC223-27C6-4071-9DD2-15963B87CB4A}"/>
              </a:ext>
            </a:extLst>
          </p:cNvPr>
          <p:cNvSpPr>
            <a:spLocks noGrp="1"/>
          </p:cNvSpPr>
          <p:nvPr>
            <p:ph type="body" idx="1"/>
          </p:nvPr>
        </p:nvSpPr>
        <p:spPr>
          <a:xfrm>
            <a:off x="304800" y="1393371"/>
            <a:ext cx="11582400" cy="500742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E0AF2114-98ED-4848-9489-1D3E68B3D839}"/>
              </a:ext>
            </a:extLst>
          </p:cNvPr>
          <p:cNvSpPr>
            <a:spLocks noGrp="1"/>
          </p:cNvSpPr>
          <p:nvPr>
            <p:ph type="sldNum" sz="quarter" idx="4"/>
          </p:nvPr>
        </p:nvSpPr>
        <p:spPr>
          <a:xfrm>
            <a:off x="304800" y="6444372"/>
            <a:ext cx="381000" cy="273415"/>
          </a:xfrm>
          <a:prstGeom prst="rect">
            <a:avLst/>
          </a:prstGeom>
        </p:spPr>
        <p:txBody>
          <a:bodyPr vert="horz" lIns="91440" tIns="45720" rIns="91440" bIns="45720" rtlCol="0" anchor="ctr"/>
          <a:lstStyle>
            <a:lvl1pPr algn="l">
              <a:defRPr sz="1000" b="0" i="0">
                <a:solidFill>
                  <a:schemeClr val="accent4"/>
                </a:solidFill>
                <a:latin typeface="+mj-lt"/>
              </a:defRPr>
            </a:lvl1pPr>
          </a:lstStyle>
          <a:p>
            <a:fld id="{1DA6E94E-8B01-42F8-B31D-1B32D379D6D9}" type="slidenum">
              <a:rPr lang="en-US" smtClean="0"/>
              <a:pPr/>
              <a:t>‹#›</a:t>
            </a:fld>
            <a:endParaRPr lang="en-US" dirty="0"/>
          </a:p>
        </p:txBody>
      </p:sp>
      <p:pic>
        <p:nvPicPr>
          <p:cNvPr id="21" name="Picture 20">
            <a:extLst>
              <a:ext uri="{FF2B5EF4-FFF2-40B4-BE49-F238E27FC236}">
                <a16:creationId xmlns:a16="http://schemas.microsoft.com/office/drawing/2014/main" id="{850FCEC0-4E83-BE4A-B0CC-D4684D527B0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736980" y="6416236"/>
            <a:ext cx="1193084" cy="273415"/>
          </a:xfrm>
          <a:prstGeom prst="rect">
            <a:avLst/>
          </a:prstGeom>
        </p:spPr>
      </p:pic>
      <p:sp>
        <p:nvSpPr>
          <p:cNvPr id="24" name="Footer Placeholder 23">
            <a:extLst>
              <a:ext uri="{FF2B5EF4-FFF2-40B4-BE49-F238E27FC236}">
                <a16:creationId xmlns:a16="http://schemas.microsoft.com/office/drawing/2014/main" id="{D8A41693-AB66-6C46-A69E-337E65CAC81E}"/>
              </a:ext>
            </a:extLst>
          </p:cNvPr>
          <p:cNvSpPr>
            <a:spLocks noGrp="1"/>
          </p:cNvSpPr>
          <p:nvPr>
            <p:ph type="ftr" sz="quarter" idx="3"/>
          </p:nvPr>
        </p:nvSpPr>
        <p:spPr>
          <a:xfrm>
            <a:off x="642196" y="6444372"/>
            <a:ext cx="1193084" cy="273415"/>
          </a:xfrm>
          <a:prstGeom prst="rect">
            <a:avLst/>
          </a:prstGeom>
        </p:spPr>
        <p:txBody>
          <a:bodyPr vert="horz" lIns="91440" tIns="45720" rIns="91440" bIns="45720" rtlCol="0" anchor="ctr"/>
          <a:lstStyle>
            <a:lvl1pPr algn="l">
              <a:defRPr sz="1000">
                <a:solidFill>
                  <a:schemeClr val="accent4"/>
                </a:solidFill>
                <a:latin typeface="+mj-lt"/>
              </a:defRPr>
            </a:lvl1pPr>
          </a:lstStyle>
          <a:p>
            <a:r>
              <a:rPr lang="en-US"/>
              <a:t>Confidential</a:t>
            </a:r>
            <a:endParaRPr lang="en-US" dirty="0"/>
          </a:p>
        </p:txBody>
      </p:sp>
    </p:spTree>
    <p:extLst>
      <p:ext uri="{BB962C8B-B14F-4D97-AF65-F5344CB8AC3E}">
        <p14:creationId xmlns:p14="http://schemas.microsoft.com/office/powerpoint/2010/main" val="2662559879"/>
      </p:ext>
    </p:extLst>
  </p:cSld>
  <p:clrMap bg1="lt1" tx1="dk1" bg2="lt2" tx2="dk2" accent1="accent1" accent2="accent2" accent3="accent3" accent4="accent4" accent5="accent5" accent6="accent6" hlink="hlink" folHlink="folHlink"/>
  <p:sldLayoutIdLst>
    <p:sldLayoutId id="2147483658" r:id="rId1"/>
    <p:sldLayoutId id="2147483679" r:id="rId2"/>
    <p:sldLayoutId id="2147483677" r:id="rId3"/>
    <p:sldLayoutId id="2147483667" r:id="rId4"/>
    <p:sldLayoutId id="2147483673" r:id="rId5"/>
    <p:sldLayoutId id="2147483662" r:id="rId6"/>
    <p:sldLayoutId id="2147483666" r:id="rId7"/>
    <p:sldLayoutId id="2147483650" r:id="rId8"/>
    <p:sldLayoutId id="2147483656" r:id="rId9"/>
    <p:sldLayoutId id="2147483686" r:id="rId10"/>
    <p:sldLayoutId id="2147483687" r:id="rId11"/>
    <p:sldLayoutId id="2147483680" r:id="rId12"/>
    <p:sldLayoutId id="2147483688" r:id="rId13"/>
    <p:sldLayoutId id="2147483689" r:id="rId14"/>
    <p:sldLayoutId id="2147483692" r:id="rId15"/>
    <p:sldLayoutId id="2147483682" r:id="rId16"/>
    <p:sldLayoutId id="2147483681" r:id="rId17"/>
    <p:sldLayoutId id="2147483690" r:id="rId18"/>
    <p:sldLayoutId id="2147483691" r:id="rId19"/>
    <p:sldLayoutId id="2147483684" r:id="rId20"/>
    <p:sldLayoutId id="2147483685" r:id="rId21"/>
    <p:sldLayoutId id="2147483652" r:id="rId22"/>
    <p:sldLayoutId id="2147483654" r:id="rId23"/>
    <p:sldLayoutId id="2147483655" r:id="rId24"/>
    <p:sldLayoutId id="2147483693" r:id="rId25"/>
  </p:sldLayoutIdLst>
  <p:transition>
    <p:fade/>
  </p:transition>
  <p:hf hdr="0" dt="0"/>
  <p:txStyles>
    <p:titleStyle>
      <a:lvl1pPr algn="l" defTabSz="914400" rtl="0" eaLnBrk="1" latinLnBrk="0" hangingPunct="1">
        <a:lnSpc>
          <a:spcPct val="100000"/>
        </a:lnSpc>
        <a:spcBef>
          <a:spcPct val="0"/>
        </a:spcBef>
        <a:buNone/>
        <a:defRPr sz="2800" b="0" i="0" kern="1200">
          <a:solidFill>
            <a:schemeClr val="accent1"/>
          </a:solidFill>
          <a:latin typeface="+mn-lt"/>
          <a:ea typeface="+mj-ea"/>
          <a:cs typeface="+mj-cs"/>
        </a:defRPr>
      </a:lvl1pPr>
    </p:titleStyle>
    <p:bodyStyle>
      <a:lvl1pPr marL="241300" indent="-228600" algn="l" defTabSz="914400" rtl="0" eaLnBrk="1" latinLnBrk="0" hangingPunct="1">
        <a:lnSpc>
          <a:spcPct val="100000"/>
        </a:lnSpc>
        <a:spcBef>
          <a:spcPts val="1000"/>
        </a:spcBef>
        <a:buClr>
          <a:schemeClr val="accent1"/>
        </a:buClr>
        <a:buFont typeface="Arial" panose="020B0604020202020204" pitchFamily="34" charset="0"/>
        <a:buChar char="•"/>
        <a:tabLst/>
        <a:defRPr sz="2400" b="0" i="0" kern="1200">
          <a:solidFill>
            <a:schemeClr val="accent4"/>
          </a:solidFill>
          <a:latin typeface="+mj-lt"/>
          <a:ea typeface="+mn-ea"/>
          <a:cs typeface="+mn-cs"/>
        </a:defRPr>
      </a:lvl1pPr>
      <a:lvl2pPr marL="412750" indent="-171450" algn="l" defTabSz="914400" rtl="0" eaLnBrk="1" latinLnBrk="0" hangingPunct="1">
        <a:lnSpc>
          <a:spcPct val="100000"/>
        </a:lnSpc>
        <a:spcBef>
          <a:spcPts val="500"/>
        </a:spcBef>
        <a:buClr>
          <a:schemeClr val="accent1"/>
        </a:buClr>
        <a:buFont typeface="Arial" panose="020B0604020202020204" pitchFamily="34" charset="0"/>
        <a:buChar char="•"/>
        <a:tabLst/>
        <a:defRPr sz="2000" b="0" i="0" kern="1200">
          <a:solidFill>
            <a:schemeClr val="accent4"/>
          </a:solidFill>
          <a:latin typeface="+mj-lt"/>
          <a:ea typeface="+mn-ea"/>
          <a:cs typeface="+mn-cs"/>
        </a:defRPr>
      </a:lvl2pPr>
      <a:lvl3pPr marL="584200" indent="-171450" algn="l" defTabSz="914400" rtl="0" eaLnBrk="1" latinLnBrk="0" hangingPunct="1">
        <a:lnSpc>
          <a:spcPct val="100000"/>
        </a:lnSpc>
        <a:spcBef>
          <a:spcPts val="500"/>
        </a:spcBef>
        <a:buClr>
          <a:schemeClr val="accent1"/>
        </a:buClr>
        <a:buFont typeface="System Font Regular"/>
        <a:buChar char="–"/>
        <a:tabLst/>
        <a:defRPr sz="1600" b="0" i="0" kern="1200">
          <a:solidFill>
            <a:schemeClr val="accent4"/>
          </a:solidFill>
          <a:latin typeface="+mj-lt"/>
          <a:ea typeface="+mn-ea"/>
          <a:cs typeface="+mn-cs"/>
        </a:defRPr>
      </a:lvl3pPr>
      <a:lvl4pPr marL="698500" indent="-171450" algn="l" defTabSz="914400" rtl="0" eaLnBrk="1" latinLnBrk="0" hangingPunct="1">
        <a:lnSpc>
          <a:spcPct val="100000"/>
        </a:lnSpc>
        <a:spcBef>
          <a:spcPts val="500"/>
        </a:spcBef>
        <a:buClr>
          <a:schemeClr val="accent1"/>
        </a:buClr>
        <a:buFont typeface="Lucida Grande"/>
        <a:buChar char="–"/>
        <a:tabLst/>
        <a:defRPr sz="1400" b="0" i="0" kern="1200">
          <a:solidFill>
            <a:schemeClr val="accent4"/>
          </a:solidFill>
          <a:latin typeface="+mj-lt"/>
          <a:ea typeface="+mn-ea"/>
          <a:cs typeface="+mn-cs"/>
        </a:defRPr>
      </a:lvl4pPr>
      <a:lvl5pPr marL="0" indent="0" algn="l" defTabSz="914400" rtl="0" eaLnBrk="1" latinLnBrk="0" hangingPunct="1">
        <a:lnSpc>
          <a:spcPct val="100000"/>
        </a:lnSpc>
        <a:spcBef>
          <a:spcPts val="1200"/>
        </a:spcBef>
        <a:spcAft>
          <a:spcPts val="200"/>
        </a:spcAft>
        <a:buClr>
          <a:schemeClr val="accent3"/>
        </a:buClr>
        <a:buFont typeface="Arial" panose="020B0604020202020204" pitchFamily="34" charset="0"/>
        <a:buNone/>
        <a:defRPr sz="26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DE87-AFD1-4273-9D1E-D97ADDD06A51}"/>
              </a:ext>
            </a:extLst>
          </p:cNvPr>
          <p:cNvSpPr>
            <a:spLocks noGrp="1"/>
          </p:cNvSpPr>
          <p:nvPr>
            <p:ph type="ctrTitle"/>
          </p:nvPr>
        </p:nvSpPr>
        <p:spPr>
          <a:xfrm>
            <a:off x="0" y="4248583"/>
            <a:ext cx="7306492" cy="1600199"/>
          </a:xfrm>
        </p:spPr>
        <p:txBody>
          <a:bodyPr/>
          <a:lstStyle/>
          <a:p>
            <a:r>
              <a:rPr lang="en-US" b="1" dirty="0"/>
              <a:t>Ardelyx Company Comments on the </a:t>
            </a:r>
            <a:br>
              <a:rPr lang="en-US" b="1" dirty="0"/>
            </a:br>
            <a:r>
              <a:rPr lang="en-US" b="1" dirty="0"/>
              <a:t>FDA Advisory Committee Process and Experience</a:t>
            </a:r>
            <a:br>
              <a:rPr lang="en-US" b="1" dirty="0"/>
            </a:br>
            <a:br>
              <a:rPr lang="en-US" dirty="0"/>
            </a:br>
            <a:endParaRPr lang="en-US" dirty="0"/>
          </a:p>
        </p:txBody>
      </p:sp>
      <p:sp>
        <p:nvSpPr>
          <p:cNvPr id="3" name="Subtitle 2">
            <a:extLst>
              <a:ext uri="{FF2B5EF4-FFF2-40B4-BE49-F238E27FC236}">
                <a16:creationId xmlns:a16="http://schemas.microsoft.com/office/drawing/2014/main" id="{1A04A81A-BDA8-4FDD-BA78-226C40A0EB93}"/>
              </a:ext>
            </a:extLst>
          </p:cNvPr>
          <p:cNvSpPr>
            <a:spLocks noGrp="1"/>
          </p:cNvSpPr>
          <p:nvPr>
            <p:ph type="subTitle" idx="1"/>
          </p:nvPr>
        </p:nvSpPr>
        <p:spPr/>
        <p:txBody>
          <a:bodyPr/>
          <a:lstStyle/>
          <a:p>
            <a:r>
              <a:rPr lang="en-US" dirty="0"/>
              <a:t>August 2024</a:t>
            </a:r>
          </a:p>
        </p:txBody>
      </p:sp>
    </p:spTree>
    <p:extLst>
      <p:ext uri="{BB962C8B-B14F-4D97-AF65-F5344CB8AC3E}">
        <p14:creationId xmlns:p14="http://schemas.microsoft.com/office/powerpoint/2010/main" val="3626574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E75D-F8F3-66E5-937A-E45EA485CC1A}"/>
              </a:ext>
            </a:extLst>
          </p:cNvPr>
          <p:cNvSpPr>
            <a:spLocks noGrp="1"/>
          </p:cNvSpPr>
          <p:nvPr>
            <p:ph type="title"/>
          </p:nvPr>
        </p:nvSpPr>
        <p:spPr/>
        <p:txBody>
          <a:bodyPr/>
          <a:lstStyle/>
          <a:p>
            <a:r>
              <a:rPr lang="en-US" dirty="0"/>
              <a:t>Biostatistics (continued)</a:t>
            </a:r>
          </a:p>
        </p:txBody>
      </p:sp>
      <p:sp>
        <p:nvSpPr>
          <p:cNvPr id="3" name="Content Placeholder 2">
            <a:extLst>
              <a:ext uri="{FF2B5EF4-FFF2-40B4-BE49-F238E27FC236}">
                <a16:creationId xmlns:a16="http://schemas.microsoft.com/office/drawing/2014/main" id="{5D586AD4-2587-5BDB-8D81-6AEB0657E112}"/>
              </a:ext>
            </a:extLst>
          </p:cNvPr>
          <p:cNvSpPr>
            <a:spLocks noGrp="1"/>
          </p:cNvSpPr>
          <p:nvPr>
            <p:ph idx="1"/>
          </p:nvPr>
        </p:nvSpPr>
        <p:spPr>
          <a:xfrm>
            <a:off x="304800" y="1171180"/>
            <a:ext cx="11582400" cy="5007428"/>
          </a:xfrm>
        </p:spPr>
        <p:txBody>
          <a:bodyPr/>
          <a:lstStyle/>
          <a:p>
            <a:r>
              <a:rPr lang="en-US" sz="2400" dirty="0">
                <a:solidFill>
                  <a:schemeClr val="tx1">
                    <a:lumMod val="50000"/>
                  </a:schemeClr>
                </a:solidFill>
                <a:effectLst/>
                <a:ea typeface="DengXian" panose="02010600030101010101" pitchFamily="2" charset="-122"/>
                <a:cs typeface="Aptos" panose="020B0004020202020204" pitchFamily="34" charset="0"/>
              </a:rPr>
              <a:t>In another example, prior to the Advisory Committee Meeting, the FDA presented post-hoc analyses comparing response rates between our product and another. The FDA reported dramatically low response rates with our drug, which aligned with the only deficiency listed in the Complete Response Letter that “the magnitude of the treatment effect is small and of unclear clinical significance.” However, Ardelyx was unable to replicate the FDA reviewer’s analyses despite multiple attempts. To understand the FDA’s algorithm, Ardelyx requested the SAS dataset and algorithm used in the FDA’s post-hoc analyses on three occasions, but the FDA declined to share its dataset with Ardelyx but agreed to review </a:t>
            </a:r>
            <a:r>
              <a:rPr lang="en-US" sz="2400" dirty="0" err="1">
                <a:solidFill>
                  <a:schemeClr val="tx1">
                    <a:lumMod val="50000"/>
                  </a:schemeClr>
                </a:solidFill>
                <a:effectLst/>
                <a:ea typeface="DengXian" panose="02010600030101010101" pitchFamily="2" charset="-122"/>
                <a:cs typeface="Aptos" panose="020B0004020202020204" pitchFamily="34" charset="0"/>
              </a:rPr>
              <a:t>Ardelyx’s</a:t>
            </a:r>
            <a:r>
              <a:rPr lang="en-US" sz="2400" dirty="0">
                <a:solidFill>
                  <a:schemeClr val="tx1">
                    <a:lumMod val="50000"/>
                  </a:schemeClr>
                </a:solidFill>
                <a:effectLst/>
                <a:ea typeface="DengXian" panose="02010600030101010101" pitchFamily="2" charset="-122"/>
                <a:cs typeface="Aptos" panose="020B0004020202020204" pitchFamily="34" charset="0"/>
              </a:rPr>
              <a:t> SAS dataset and program, which eventually led to an acknowledgement from FDA, that there were errors in their post-hoc analyses. As scientists and clinicians with a unified goal to improve patient care, we must be able to openly agree on the basic scientific facts and analyses in order to truly interrogate the scientific data related to a new medication.</a:t>
            </a:r>
          </a:p>
          <a:p>
            <a:endParaRPr lang="en-US" dirty="0">
              <a:solidFill>
                <a:schemeClr val="tx1">
                  <a:lumMod val="50000"/>
                </a:schemeClr>
              </a:solidFill>
              <a:latin typeface="+mn-lt"/>
            </a:endParaRPr>
          </a:p>
        </p:txBody>
      </p:sp>
      <p:sp>
        <p:nvSpPr>
          <p:cNvPr id="5" name="Slide Number Placeholder 4">
            <a:extLst>
              <a:ext uri="{FF2B5EF4-FFF2-40B4-BE49-F238E27FC236}">
                <a16:creationId xmlns:a16="http://schemas.microsoft.com/office/drawing/2014/main" id="{FD59D70B-8D69-E37F-ED99-C6EBA22C97C8}"/>
              </a:ext>
            </a:extLst>
          </p:cNvPr>
          <p:cNvSpPr>
            <a:spLocks noGrp="1"/>
          </p:cNvSpPr>
          <p:nvPr>
            <p:ph type="sldNum" sz="quarter" idx="12"/>
          </p:nvPr>
        </p:nvSpPr>
        <p:spPr/>
        <p:txBody>
          <a:bodyPr/>
          <a:lstStyle/>
          <a:p>
            <a:fld id="{BD6A6EDF-C139-4421-AC11-C64C48146D19}" type="slidenum">
              <a:rPr lang="en-US" smtClean="0"/>
              <a:t>10</a:t>
            </a:fld>
            <a:endParaRPr lang="en-US"/>
          </a:p>
        </p:txBody>
      </p:sp>
    </p:spTree>
    <p:extLst>
      <p:ext uri="{BB962C8B-B14F-4D97-AF65-F5344CB8AC3E}">
        <p14:creationId xmlns:p14="http://schemas.microsoft.com/office/powerpoint/2010/main" val="291348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7BC6-84A3-F854-DCC8-AFB0C11AB8B0}"/>
              </a:ext>
            </a:extLst>
          </p:cNvPr>
          <p:cNvSpPr>
            <a:spLocks noGrp="1"/>
          </p:cNvSpPr>
          <p:nvPr>
            <p:ph type="title"/>
          </p:nvPr>
        </p:nvSpPr>
        <p:spPr/>
        <p:txBody>
          <a:bodyPr/>
          <a:lstStyle/>
          <a:p>
            <a:r>
              <a:rPr lang="en-US" dirty="0"/>
              <a:t>Biostatistics (continued)</a:t>
            </a:r>
          </a:p>
        </p:txBody>
      </p:sp>
      <p:sp>
        <p:nvSpPr>
          <p:cNvPr id="3" name="Content Placeholder 2">
            <a:extLst>
              <a:ext uri="{FF2B5EF4-FFF2-40B4-BE49-F238E27FC236}">
                <a16:creationId xmlns:a16="http://schemas.microsoft.com/office/drawing/2014/main" id="{30AA6367-DE8E-14F9-7615-233A112BD659}"/>
              </a:ext>
            </a:extLst>
          </p:cNvPr>
          <p:cNvSpPr>
            <a:spLocks noGrp="1"/>
          </p:cNvSpPr>
          <p:nvPr>
            <p:ph idx="1"/>
          </p:nvPr>
        </p:nvSpPr>
        <p:spPr>
          <a:xfrm>
            <a:off x="304800" y="1196573"/>
            <a:ext cx="11582400" cy="5007428"/>
          </a:xfrm>
        </p:spPr>
        <p:txBody>
          <a:bodyPr/>
          <a:lstStyle/>
          <a:p>
            <a:pPr marL="12700" indent="0">
              <a:buNone/>
            </a:pPr>
            <a:r>
              <a:rPr lang="en-US" dirty="0">
                <a:solidFill>
                  <a:schemeClr val="tx1">
                    <a:lumMod val="50000"/>
                  </a:schemeClr>
                </a:solidFill>
                <a:effectLst/>
                <a:ea typeface="DengXian" panose="02010600030101010101" pitchFamily="2" charset="-122"/>
                <a:cs typeface="Aptos" panose="020B0004020202020204" pitchFamily="34" charset="0"/>
              </a:rPr>
              <a:t>In summary, these incidents highlight the need for an agreement on the baseline data and the analyses performed as starting points for any discussion. </a:t>
            </a:r>
            <a:r>
              <a:rPr lang="en-US" sz="2400" dirty="0">
                <a:solidFill>
                  <a:schemeClr val="tx1">
                    <a:lumMod val="50000"/>
                  </a:schemeClr>
                </a:solidFill>
                <a:effectLst/>
                <a:ea typeface="DengXian" panose="02010600030101010101" pitchFamily="2" charset="-122"/>
                <a:cs typeface="Aptos" panose="020B0004020202020204" pitchFamily="34" charset="0"/>
              </a:rPr>
              <a:t>It is critical that all parties start with the same background scientific information, the same dataset, and shared data analyses. From there appropriate discussions and debates can take place.</a:t>
            </a:r>
          </a:p>
          <a:p>
            <a:pPr marL="12700" indent="0">
              <a:buNone/>
            </a:pPr>
            <a:r>
              <a:rPr lang="en-US" dirty="0">
                <a:solidFill>
                  <a:schemeClr val="tx1">
                    <a:lumMod val="50000"/>
                  </a:schemeClr>
                </a:solidFill>
                <a:effectLst/>
                <a:ea typeface="DengXian" panose="02010600030101010101" pitchFamily="2" charset="-122"/>
                <a:cs typeface="Aptos" panose="020B0004020202020204" pitchFamily="34" charset="0"/>
              </a:rPr>
              <a:t>We suggest that the Sponsor and the FDA allow access to post-hoc statistical analyses prior to presenting results from these analyses to an Advisory Committee or allow a third-party statistician to be involved to verify key post-hoc analysis results from both the FDA and the Sponsor during the NDA review process and for the preparation of the Advisory Committee meeting. This would ensure agreement on the fundamental scientific analyses as a starting point for an open discussion surrounding the requisite benefit-risk profile to evaluate approval of a drug candidate.</a:t>
            </a:r>
            <a:endParaRPr lang="en-US" dirty="0">
              <a:solidFill>
                <a:schemeClr val="tx1">
                  <a:lumMod val="50000"/>
                </a:schemeClr>
              </a:solidFill>
            </a:endParaRPr>
          </a:p>
        </p:txBody>
      </p:sp>
      <p:sp>
        <p:nvSpPr>
          <p:cNvPr id="5" name="Slide Number Placeholder 4">
            <a:extLst>
              <a:ext uri="{FF2B5EF4-FFF2-40B4-BE49-F238E27FC236}">
                <a16:creationId xmlns:a16="http://schemas.microsoft.com/office/drawing/2014/main" id="{9B8D5866-DFB7-28ED-969D-A37DD4F4CCCC}"/>
              </a:ext>
            </a:extLst>
          </p:cNvPr>
          <p:cNvSpPr>
            <a:spLocks noGrp="1"/>
          </p:cNvSpPr>
          <p:nvPr>
            <p:ph type="sldNum" sz="quarter" idx="12"/>
          </p:nvPr>
        </p:nvSpPr>
        <p:spPr/>
        <p:txBody>
          <a:bodyPr/>
          <a:lstStyle/>
          <a:p>
            <a:fld id="{BD6A6EDF-C139-4421-AC11-C64C48146D19}" type="slidenum">
              <a:rPr lang="en-US" smtClean="0"/>
              <a:t>11</a:t>
            </a:fld>
            <a:endParaRPr lang="en-US"/>
          </a:p>
        </p:txBody>
      </p:sp>
    </p:spTree>
    <p:extLst>
      <p:ext uri="{BB962C8B-B14F-4D97-AF65-F5344CB8AC3E}">
        <p14:creationId xmlns:p14="http://schemas.microsoft.com/office/powerpoint/2010/main" val="335161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F053-E4FA-C041-81DE-51C1C5FC581A}"/>
              </a:ext>
            </a:extLst>
          </p:cNvPr>
          <p:cNvSpPr>
            <a:spLocks noGrp="1"/>
          </p:cNvSpPr>
          <p:nvPr>
            <p:ph type="title"/>
          </p:nvPr>
        </p:nvSpPr>
        <p:spPr/>
        <p:txBody>
          <a:bodyPr/>
          <a:lstStyle/>
          <a:p>
            <a:r>
              <a:rPr lang="en-US" dirty="0"/>
              <a:t>Redactions</a:t>
            </a:r>
          </a:p>
        </p:txBody>
      </p:sp>
      <p:sp>
        <p:nvSpPr>
          <p:cNvPr id="3" name="Content Placeholder 2">
            <a:extLst>
              <a:ext uri="{FF2B5EF4-FFF2-40B4-BE49-F238E27FC236}">
                <a16:creationId xmlns:a16="http://schemas.microsoft.com/office/drawing/2014/main" id="{922877D1-8068-DF64-B6D8-CEDFDBA1CC1F}"/>
              </a:ext>
            </a:extLst>
          </p:cNvPr>
          <p:cNvSpPr>
            <a:spLocks noGrp="1"/>
          </p:cNvSpPr>
          <p:nvPr>
            <p:ph idx="1"/>
          </p:nvPr>
        </p:nvSpPr>
        <p:spPr>
          <a:xfrm>
            <a:off x="304800" y="1085477"/>
            <a:ext cx="11582400" cy="5007428"/>
          </a:xfrm>
        </p:spPr>
        <p:txBody>
          <a:bodyPr/>
          <a:lstStyle/>
          <a:p>
            <a:pPr marL="12700" indent="0">
              <a:buNone/>
            </a:pPr>
            <a:r>
              <a:rPr lang="en-US" sz="2000" kern="100" dirty="0">
                <a:solidFill>
                  <a:schemeClr val="tx1">
                    <a:lumMod val="50000"/>
                  </a:schemeClr>
                </a:solidFill>
                <a:effectLst/>
                <a:ea typeface="Aptos" panose="020B0004020202020204" pitchFamily="34" charset="0"/>
                <a:cs typeface="Times New Roman" panose="02020603050405020304" pitchFamily="18" charset="0"/>
              </a:rPr>
              <a:t>One comment for making FDA Advisory committee meetings more efficient is the timeframe allowed for the company to request redactions of the FDA’s briefing book. In our recent experience, we </a:t>
            </a:r>
            <a:r>
              <a:rPr lang="en-US" sz="2000" kern="100" dirty="0">
                <a:solidFill>
                  <a:schemeClr val="tx1">
                    <a:lumMod val="50000"/>
                  </a:schemeClr>
                </a:solidFill>
                <a:ea typeface="Aptos" panose="020B0004020202020204" pitchFamily="34" charset="0"/>
                <a:cs typeface="Times New Roman" panose="02020603050405020304" pitchFamily="18" charset="0"/>
              </a:rPr>
              <a:t>were only given a week to provide additional redactions on </a:t>
            </a:r>
            <a:r>
              <a:rPr lang="en-US" sz="2000" kern="100" dirty="0">
                <a:solidFill>
                  <a:schemeClr val="tx1">
                    <a:lumMod val="50000"/>
                  </a:schemeClr>
                </a:solidFill>
                <a:effectLst/>
                <a:ea typeface="Aptos" panose="020B0004020202020204" pitchFamily="34" charset="0"/>
                <a:cs typeface="Times New Roman" panose="02020603050405020304" pitchFamily="18" charset="0"/>
              </a:rPr>
              <a:t>the FDA’s briefing book. While we were able to make those redactions within the requested timeline, the FDA did not grant a </a:t>
            </a:r>
            <a:r>
              <a:rPr lang="en-US" sz="2000" kern="100" dirty="0">
                <a:solidFill>
                  <a:schemeClr val="tx1">
                    <a:lumMod val="50000"/>
                  </a:schemeClr>
                </a:solidFill>
                <a:ea typeface="Aptos" panose="020B0004020202020204" pitchFamily="34" charset="0"/>
                <a:cs typeface="Times New Roman" panose="02020603050405020304" pitchFamily="18" charset="0"/>
              </a:rPr>
              <a:t>meeting to further discuss the redactions </a:t>
            </a:r>
            <a:r>
              <a:rPr lang="en-US" sz="2000" kern="100" dirty="0">
                <a:solidFill>
                  <a:schemeClr val="tx1">
                    <a:lumMod val="50000"/>
                  </a:schemeClr>
                </a:solidFill>
                <a:effectLst/>
                <a:ea typeface="Aptos" panose="020B0004020202020204" pitchFamily="34" charset="0"/>
                <a:cs typeface="Times New Roman" panose="02020603050405020304" pitchFamily="18" charset="0"/>
              </a:rPr>
              <a:t>until nine days prior to the scheduled Advisory Committee Meeting.</a:t>
            </a:r>
          </a:p>
          <a:p>
            <a:pPr marL="12700" indent="0">
              <a:buNone/>
            </a:pPr>
            <a:r>
              <a:rPr lang="en-US" sz="2000" kern="100" dirty="0">
                <a:solidFill>
                  <a:schemeClr val="tx1">
                    <a:lumMod val="50000"/>
                  </a:schemeClr>
                </a:solidFill>
                <a:ea typeface="Aptos" panose="020B0004020202020204" pitchFamily="34" charset="0"/>
                <a:cs typeface="Times New Roman" panose="02020603050405020304" pitchFamily="18" charset="0"/>
              </a:rPr>
              <a:t>Furthermore, when the sponsor addressed redactions to the FDA briefing book, we specifically requested  that FDA </a:t>
            </a:r>
            <a:r>
              <a:rPr lang="en-US" sz="2000" kern="100" dirty="0">
                <a:solidFill>
                  <a:schemeClr val="tx1">
                    <a:lumMod val="50000"/>
                  </a:schemeClr>
                </a:solidFill>
                <a:effectLst/>
                <a:ea typeface="Aptos" panose="020B0004020202020204" pitchFamily="34" charset="0"/>
                <a:cs typeface="Times New Roman" panose="02020603050405020304" pitchFamily="18" charset="0"/>
              </a:rPr>
              <a:t>remove applicant and FDA correspondences, including a Complete Response Letter (CRL), in accordance with 21 CFR 20.61 (c) and 21 CFR 314.430(d)(1): the former which requires “Data and information submitted or divulged to the Food and Drug Administration which fall within the definitions of a trade secret or confidential commercial or financial information are not available for public disclosure” and the latter, which states “If the existence of an application or abbreviated application has been publicly disclosed or acknowledged before the agency sends an approval letter to the applicant, no data or information contained in the application or abbreviated application is available for public disclosure before the agency sends an approval letter.”</a:t>
            </a:r>
            <a:endParaRPr lang="en-US" sz="2000" dirty="0">
              <a:solidFill>
                <a:schemeClr val="tx1">
                  <a:lumMod val="50000"/>
                </a:schemeClr>
              </a:solidFill>
            </a:endParaRPr>
          </a:p>
        </p:txBody>
      </p:sp>
      <p:sp>
        <p:nvSpPr>
          <p:cNvPr id="5" name="Slide Number Placeholder 4">
            <a:extLst>
              <a:ext uri="{FF2B5EF4-FFF2-40B4-BE49-F238E27FC236}">
                <a16:creationId xmlns:a16="http://schemas.microsoft.com/office/drawing/2014/main" id="{2DB1CD3E-320E-9FF5-2D04-72F16DEC192A}"/>
              </a:ext>
            </a:extLst>
          </p:cNvPr>
          <p:cNvSpPr>
            <a:spLocks noGrp="1"/>
          </p:cNvSpPr>
          <p:nvPr>
            <p:ph type="sldNum" sz="quarter" idx="12"/>
          </p:nvPr>
        </p:nvSpPr>
        <p:spPr/>
        <p:txBody>
          <a:bodyPr/>
          <a:lstStyle/>
          <a:p>
            <a:fld id="{BD6A6EDF-C139-4421-AC11-C64C48146D19}" type="slidenum">
              <a:rPr lang="en-US" smtClean="0"/>
              <a:t>12</a:t>
            </a:fld>
            <a:endParaRPr lang="en-US"/>
          </a:p>
        </p:txBody>
      </p:sp>
    </p:spTree>
    <p:extLst>
      <p:ext uri="{BB962C8B-B14F-4D97-AF65-F5344CB8AC3E}">
        <p14:creationId xmlns:p14="http://schemas.microsoft.com/office/powerpoint/2010/main" val="106062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7C9A-E2E4-6DA8-C7B7-D362EBC1061E}"/>
              </a:ext>
            </a:extLst>
          </p:cNvPr>
          <p:cNvSpPr>
            <a:spLocks noGrp="1"/>
          </p:cNvSpPr>
          <p:nvPr>
            <p:ph type="title"/>
          </p:nvPr>
        </p:nvSpPr>
        <p:spPr/>
        <p:txBody>
          <a:bodyPr/>
          <a:lstStyle/>
          <a:p>
            <a:r>
              <a:rPr lang="en-US" dirty="0"/>
              <a:t>Redactions (continued)</a:t>
            </a:r>
          </a:p>
        </p:txBody>
      </p:sp>
      <p:sp>
        <p:nvSpPr>
          <p:cNvPr id="3" name="Content Placeholder 2">
            <a:extLst>
              <a:ext uri="{FF2B5EF4-FFF2-40B4-BE49-F238E27FC236}">
                <a16:creationId xmlns:a16="http://schemas.microsoft.com/office/drawing/2014/main" id="{BC4CFAA5-49BD-1AF2-223B-B596D5095043}"/>
              </a:ext>
            </a:extLst>
          </p:cNvPr>
          <p:cNvSpPr>
            <a:spLocks noGrp="1"/>
          </p:cNvSpPr>
          <p:nvPr>
            <p:ph idx="1"/>
          </p:nvPr>
        </p:nvSpPr>
        <p:spPr>
          <a:xfrm>
            <a:off x="304800" y="1261210"/>
            <a:ext cx="11582400" cy="5007428"/>
          </a:xfrm>
        </p:spPr>
        <p:txBody>
          <a:bodyPr/>
          <a:lstStyle/>
          <a:p>
            <a:pPr marL="12700" indent="0">
              <a:buNone/>
            </a:pPr>
            <a:r>
              <a:rPr lang="en-US" kern="100" dirty="0">
                <a:solidFill>
                  <a:schemeClr val="tx1">
                    <a:lumMod val="50000"/>
                  </a:schemeClr>
                </a:solidFill>
                <a:effectLst/>
                <a:ea typeface="Aptos" panose="020B0004020202020204" pitchFamily="34" charset="0"/>
                <a:cs typeface="Times New Roman" panose="02020603050405020304" pitchFamily="18" charset="0"/>
              </a:rPr>
              <a:t>Subsequently, the FDA requested a meeting nine days prior to the scheduled Advisory Committee Meeting for which we had prepared for months, to further discuss the redactions, specifically our request to redact the regulatory correspondences. In the meeting, the FDA claimed that these documents were essential for the Advisory Committee to review, although we noted that the Advisory Committee itself had already received the briefing document without redactions. </a:t>
            </a:r>
          </a:p>
          <a:p>
            <a:pPr marL="12700" indent="0">
              <a:buNone/>
            </a:pPr>
            <a:r>
              <a:rPr lang="en-US" kern="100" dirty="0">
                <a:solidFill>
                  <a:schemeClr val="tx1">
                    <a:lumMod val="50000"/>
                  </a:schemeClr>
                </a:solidFill>
                <a:effectLst/>
                <a:ea typeface="Aptos" panose="020B0004020202020204" pitchFamily="34" charset="0"/>
                <a:cs typeface="Times New Roman" panose="02020603050405020304" pitchFamily="18" charset="0"/>
              </a:rPr>
              <a:t>The FDA also expressed concerns about public transparency and stated it would take time to make these redactions, which might result in the need to reschedule the Advisory Committee Meeting. Given </a:t>
            </a:r>
            <a:r>
              <a:rPr lang="en-US" kern="100" dirty="0">
                <a:solidFill>
                  <a:schemeClr val="tx1">
                    <a:lumMod val="50000"/>
                  </a:schemeClr>
                </a:solidFill>
                <a:ea typeface="Aptos" panose="020B0004020202020204" pitchFamily="34" charset="0"/>
                <a:cs typeface="Times New Roman" panose="02020603050405020304" pitchFamily="18" charset="0"/>
              </a:rPr>
              <a:t>the importance of the Advisory Committee’s decision on our drug candidate to the future of the company (being a small biotech)</a:t>
            </a:r>
            <a:r>
              <a:rPr lang="en-US" kern="100" dirty="0">
                <a:solidFill>
                  <a:schemeClr val="tx1">
                    <a:lumMod val="50000"/>
                  </a:schemeClr>
                </a:solidFill>
                <a:effectLst/>
                <a:ea typeface="Aptos" panose="020B0004020202020204" pitchFamily="34" charset="0"/>
                <a:cs typeface="Times New Roman" panose="02020603050405020304" pitchFamily="18" charset="0"/>
              </a:rPr>
              <a:t>, we were essentially forced to withdraw our request for redactions. </a:t>
            </a:r>
          </a:p>
          <a:p>
            <a:pPr marL="12700" indent="0">
              <a:buNone/>
            </a:pPr>
            <a:endParaRPr lang="en-US" dirty="0"/>
          </a:p>
        </p:txBody>
      </p:sp>
      <p:sp>
        <p:nvSpPr>
          <p:cNvPr id="5" name="Slide Number Placeholder 4">
            <a:extLst>
              <a:ext uri="{FF2B5EF4-FFF2-40B4-BE49-F238E27FC236}">
                <a16:creationId xmlns:a16="http://schemas.microsoft.com/office/drawing/2014/main" id="{94F83351-AA14-AC5D-1BEF-FCAC9BE6F9A3}"/>
              </a:ext>
            </a:extLst>
          </p:cNvPr>
          <p:cNvSpPr>
            <a:spLocks noGrp="1"/>
          </p:cNvSpPr>
          <p:nvPr>
            <p:ph type="sldNum" sz="quarter" idx="12"/>
          </p:nvPr>
        </p:nvSpPr>
        <p:spPr/>
        <p:txBody>
          <a:bodyPr/>
          <a:lstStyle/>
          <a:p>
            <a:fld id="{BD6A6EDF-C139-4421-AC11-C64C48146D19}" type="slidenum">
              <a:rPr lang="en-US" smtClean="0"/>
              <a:t>13</a:t>
            </a:fld>
            <a:endParaRPr lang="en-US"/>
          </a:p>
        </p:txBody>
      </p:sp>
    </p:spTree>
    <p:extLst>
      <p:ext uri="{BB962C8B-B14F-4D97-AF65-F5344CB8AC3E}">
        <p14:creationId xmlns:p14="http://schemas.microsoft.com/office/powerpoint/2010/main" val="62170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7C9A-E2E4-6DA8-C7B7-D362EBC1061E}"/>
              </a:ext>
            </a:extLst>
          </p:cNvPr>
          <p:cNvSpPr>
            <a:spLocks noGrp="1"/>
          </p:cNvSpPr>
          <p:nvPr>
            <p:ph type="title"/>
          </p:nvPr>
        </p:nvSpPr>
        <p:spPr/>
        <p:txBody>
          <a:bodyPr/>
          <a:lstStyle/>
          <a:p>
            <a:r>
              <a:rPr lang="en-US" dirty="0"/>
              <a:t>Redactions (continued)</a:t>
            </a:r>
          </a:p>
        </p:txBody>
      </p:sp>
      <p:sp>
        <p:nvSpPr>
          <p:cNvPr id="3" name="Content Placeholder 2">
            <a:extLst>
              <a:ext uri="{FF2B5EF4-FFF2-40B4-BE49-F238E27FC236}">
                <a16:creationId xmlns:a16="http://schemas.microsoft.com/office/drawing/2014/main" id="{BC4CFAA5-49BD-1AF2-223B-B596D5095043}"/>
              </a:ext>
            </a:extLst>
          </p:cNvPr>
          <p:cNvSpPr>
            <a:spLocks noGrp="1"/>
          </p:cNvSpPr>
          <p:nvPr>
            <p:ph idx="1"/>
          </p:nvPr>
        </p:nvSpPr>
        <p:spPr>
          <a:xfrm>
            <a:off x="304800" y="1261210"/>
            <a:ext cx="11582400" cy="5007428"/>
          </a:xfrm>
        </p:spPr>
        <p:txBody>
          <a:bodyPr/>
          <a:lstStyle/>
          <a:p>
            <a:pPr marL="12700" indent="0">
              <a:buNone/>
            </a:pPr>
            <a:r>
              <a:rPr lang="en-US" kern="100" dirty="0">
                <a:solidFill>
                  <a:schemeClr val="tx1">
                    <a:lumMod val="50000"/>
                  </a:schemeClr>
                </a:solidFill>
                <a:effectLst/>
                <a:ea typeface="Aptos" panose="020B0004020202020204" pitchFamily="34" charset="0"/>
                <a:cs typeface="Times New Roman" panose="02020603050405020304" pitchFamily="18" charset="0"/>
              </a:rPr>
              <a:t>While were successful in obtaining positive votes favoring approval of our drug candidate from the Advisory Committee, and subsequent approval by the FDA, we think the timeframe allowed for additional redactions is inadequate and should be extended. </a:t>
            </a:r>
          </a:p>
          <a:p>
            <a:r>
              <a:rPr lang="en-US" kern="100" dirty="0">
                <a:solidFill>
                  <a:schemeClr val="tx1">
                    <a:lumMod val="50000"/>
                  </a:schemeClr>
                </a:solidFill>
                <a:effectLst/>
                <a:ea typeface="Aptos" panose="020B0004020202020204" pitchFamily="34" charset="0"/>
                <a:cs typeface="Times New Roman" panose="02020603050405020304" pitchFamily="18" charset="0"/>
              </a:rPr>
              <a:t>One suggestion is that the FDA briefing book be given to the applicant at the same time that the applicant briefing book is due to the FDA. </a:t>
            </a:r>
          </a:p>
          <a:p>
            <a:r>
              <a:rPr lang="en-US" kern="100" dirty="0">
                <a:solidFill>
                  <a:schemeClr val="tx1">
                    <a:lumMod val="50000"/>
                  </a:schemeClr>
                </a:solidFill>
                <a:effectLst/>
                <a:ea typeface="Aptos" panose="020B0004020202020204" pitchFamily="34" charset="0"/>
                <a:cs typeface="Times New Roman" panose="02020603050405020304" pitchFamily="18" charset="0"/>
              </a:rPr>
              <a:t>Another suggestion is that the FDA notify the applicant at least 21 days prior to receiving the briefing book if confidential regulatory correspondence is planned or being considered for inclusion in the FDA briefing book.  Regulatory correspondence falls under “valuable data or information which is used in one’s business and is of a type customarily held in strict confidence or regarded as privileged and not disclosed to any member of the public by the person to whom it belongs,” 21 CFR 21(b) and should remain privileged.</a:t>
            </a:r>
          </a:p>
          <a:p>
            <a:endParaRPr lang="en-US" dirty="0">
              <a:solidFill>
                <a:schemeClr val="tx1">
                  <a:lumMod val="50000"/>
                </a:schemeClr>
              </a:solidFill>
            </a:endParaRPr>
          </a:p>
        </p:txBody>
      </p:sp>
      <p:sp>
        <p:nvSpPr>
          <p:cNvPr id="5" name="Slide Number Placeholder 4">
            <a:extLst>
              <a:ext uri="{FF2B5EF4-FFF2-40B4-BE49-F238E27FC236}">
                <a16:creationId xmlns:a16="http://schemas.microsoft.com/office/drawing/2014/main" id="{94F83351-AA14-AC5D-1BEF-FCAC9BE6F9A3}"/>
              </a:ext>
            </a:extLst>
          </p:cNvPr>
          <p:cNvSpPr>
            <a:spLocks noGrp="1"/>
          </p:cNvSpPr>
          <p:nvPr>
            <p:ph type="sldNum" sz="quarter" idx="12"/>
          </p:nvPr>
        </p:nvSpPr>
        <p:spPr/>
        <p:txBody>
          <a:bodyPr/>
          <a:lstStyle/>
          <a:p>
            <a:fld id="{BD6A6EDF-C139-4421-AC11-C64C48146D19}" type="slidenum">
              <a:rPr lang="en-US" smtClean="0"/>
              <a:t>14</a:t>
            </a:fld>
            <a:endParaRPr lang="en-US"/>
          </a:p>
        </p:txBody>
      </p:sp>
    </p:spTree>
    <p:extLst>
      <p:ext uri="{BB962C8B-B14F-4D97-AF65-F5344CB8AC3E}">
        <p14:creationId xmlns:p14="http://schemas.microsoft.com/office/powerpoint/2010/main" val="274683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C749-E14B-DCD6-384D-72B46676D1E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976FE07-4B32-5CFB-F4F1-BB234853366B}"/>
              </a:ext>
            </a:extLst>
          </p:cNvPr>
          <p:cNvSpPr>
            <a:spLocks noGrp="1"/>
          </p:cNvSpPr>
          <p:nvPr>
            <p:ph idx="1"/>
          </p:nvPr>
        </p:nvSpPr>
        <p:spPr/>
        <p:txBody>
          <a:bodyPr/>
          <a:lstStyle/>
          <a:p>
            <a:pPr marL="0" marR="0" indent="0">
              <a:spcBef>
                <a:spcPts val="0"/>
              </a:spcBef>
              <a:spcAft>
                <a:spcPts val="0"/>
              </a:spcAft>
              <a:buNone/>
            </a:pPr>
            <a:endParaRPr lang="en-US" sz="2400" dirty="0">
              <a:solidFill>
                <a:schemeClr val="tx1">
                  <a:lumMod val="50000"/>
                </a:schemeClr>
              </a:solidFill>
              <a:effectLst/>
              <a:ea typeface="Calibri" panose="020F0502020204030204" pitchFamily="34" charset="0"/>
              <a:cs typeface="Aptos" panose="020B0004020202020204" pitchFamily="34" charset="0"/>
            </a:endParaRPr>
          </a:p>
          <a:p>
            <a:pPr marL="0" marR="0" indent="0">
              <a:spcBef>
                <a:spcPts val="0"/>
              </a:spcBef>
              <a:spcAft>
                <a:spcPts val="0"/>
              </a:spcAft>
              <a:buNone/>
            </a:pPr>
            <a:endParaRPr lang="en-US" sz="2400" dirty="0">
              <a:solidFill>
                <a:schemeClr val="tx1">
                  <a:lumMod val="50000"/>
                </a:schemeClr>
              </a:solidFill>
              <a:effectLst/>
              <a:ea typeface="Calibri" panose="020F0502020204030204" pitchFamily="34" charset="0"/>
              <a:cs typeface="Aptos" panose="020B0004020202020204" pitchFamily="34" charset="0"/>
            </a:endParaRPr>
          </a:p>
          <a:p>
            <a:pPr marL="0" marR="0" indent="0">
              <a:spcBef>
                <a:spcPts val="0"/>
              </a:spcBef>
              <a:spcAft>
                <a:spcPts val="0"/>
              </a:spcAft>
              <a:buNone/>
            </a:pPr>
            <a:r>
              <a:rPr lang="en-US" sz="2400" dirty="0">
                <a:solidFill>
                  <a:schemeClr val="tx1">
                    <a:lumMod val="50000"/>
                  </a:schemeClr>
                </a:solidFill>
                <a:effectLst/>
                <a:ea typeface="Times New Roman" panose="02020603050405020304" pitchFamily="18" charset="0"/>
                <a:cs typeface="Aptos" panose="020B0004020202020204" pitchFamily="34" charset="0"/>
              </a:rPr>
              <a:t>We extend our thanks to the FDA for prioritizing this important discussion, and for seeking input from Ardelyx, as well as the entire pharmaceutical industry of patient advocates.</a:t>
            </a:r>
            <a:r>
              <a:rPr lang="en-US" sz="2400" dirty="0">
                <a:solidFill>
                  <a:schemeClr val="tx1">
                    <a:lumMod val="50000"/>
                  </a:schemeClr>
                </a:solidFill>
                <a:effectLst/>
                <a:ea typeface="Calibri" panose="020F0502020204030204" pitchFamily="34" charset="0"/>
                <a:cs typeface="Aptos" panose="020B0004020202020204" pitchFamily="34" charset="0"/>
              </a:rPr>
              <a:t> </a:t>
            </a:r>
          </a:p>
          <a:p>
            <a:endParaRPr lang="en-US" dirty="0">
              <a:solidFill>
                <a:schemeClr val="tx1">
                  <a:lumMod val="50000"/>
                </a:schemeClr>
              </a:solidFill>
            </a:endParaRPr>
          </a:p>
        </p:txBody>
      </p:sp>
      <p:sp>
        <p:nvSpPr>
          <p:cNvPr id="5" name="Slide Number Placeholder 4">
            <a:extLst>
              <a:ext uri="{FF2B5EF4-FFF2-40B4-BE49-F238E27FC236}">
                <a16:creationId xmlns:a16="http://schemas.microsoft.com/office/drawing/2014/main" id="{B41A4B82-1E3E-58F3-98AA-B300394D784B}"/>
              </a:ext>
            </a:extLst>
          </p:cNvPr>
          <p:cNvSpPr>
            <a:spLocks noGrp="1"/>
          </p:cNvSpPr>
          <p:nvPr>
            <p:ph type="sldNum" sz="quarter" idx="12"/>
          </p:nvPr>
        </p:nvSpPr>
        <p:spPr/>
        <p:txBody>
          <a:bodyPr/>
          <a:lstStyle/>
          <a:p>
            <a:fld id="{BD6A6EDF-C139-4421-AC11-C64C48146D19}" type="slidenum">
              <a:rPr lang="en-US" smtClean="0"/>
              <a:t>15</a:t>
            </a:fld>
            <a:endParaRPr lang="en-US"/>
          </a:p>
        </p:txBody>
      </p:sp>
    </p:spTree>
    <p:extLst>
      <p:ext uri="{BB962C8B-B14F-4D97-AF65-F5344CB8AC3E}">
        <p14:creationId xmlns:p14="http://schemas.microsoft.com/office/powerpoint/2010/main" val="40295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C485-A365-2A80-9373-52DD432C1BB3}"/>
              </a:ext>
            </a:extLst>
          </p:cNvPr>
          <p:cNvSpPr>
            <a:spLocks noGrp="1"/>
          </p:cNvSpPr>
          <p:nvPr>
            <p:ph type="title"/>
          </p:nvPr>
        </p:nvSpPr>
        <p:spPr/>
        <p:txBody>
          <a:bodyPr/>
          <a:lstStyle/>
          <a:p>
            <a:r>
              <a:rPr lang="en-US" dirty="0"/>
              <a:t>Company Introduction</a:t>
            </a:r>
          </a:p>
        </p:txBody>
      </p:sp>
      <p:sp>
        <p:nvSpPr>
          <p:cNvPr id="3" name="Content Placeholder 2">
            <a:extLst>
              <a:ext uri="{FF2B5EF4-FFF2-40B4-BE49-F238E27FC236}">
                <a16:creationId xmlns:a16="http://schemas.microsoft.com/office/drawing/2014/main" id="{C530F128-BC87-4F3F-0D66-5193B10D94C7}"/>
              </a:ext>
            </a:extLst>
          </p:cNvPr>
          <p:cNvSpPr>
            <a:spLocks noGrp="1"/>
          </p:cNvSpPr>
          <p:nvPr>
            <p:ph idx="1"/>
          </p:nvPr>
        </p:nvSpPr>
        <p:spPr>
          <a:xfrm>
            <a:off x="304800" y="794920"/>
            <a:ext cx="11582400" cy="5007428"/>
          </a:xfrm>
        </p:spPr>
        <p:txBody>
          <a:bodyPr/>
          <a:lstStyle/>
          <a:p>
            <a:pPr marL="0" indent="0">
              <a:spcBef>
                <a:spcPts val="0"/>
              </a:spcBef>
              <a:buNone/>
            </a:pPr>
            <a:r>
              <a:rPr lang="en-US" sz="2000" dirty="0">
                <a:solidFill>
                  <a:schemeClr val="tx1">
                    <a:lumMod val="50000"/>
                  </a:schemeClr>
                </a:solidFill>
                <a:effectLst/>
                <a:ea typeface="MS Mincho" panose="02020609040205080304" pitchFamily="49" charset="-128"/>
              </a:rPr>
              <a:t>Ardelyx, Inc. (Ardelyx) is a US-based specialty bio-pharma company dedicated to discovering, developing, and commercializing first-in-class, innovative, novel mechanism therapies to meet unmet medical needs.</a:t>
            </a:r>
          </a:p>
          <a:p>
            <a:pPr marL="0" marR="0" indent="0">
              <a:spcBef>
                <a:spcPts val="0"/>
              </a:spcBef>
              <a:spcAft>
                <a:spcPts val="0"/>
              </a:spcAft>
              <a:buNone/>
            </a:pPr>
            <a:endParaRPr lang="en-US" sz="2000" dirty="0">
              <a:solidFill>
                <a:schemeClr val="tx1">
                  <a:lumMod val="50000"/>
                </a:schemeClr>
              </a:solidFill>
              <a:effectLst/>
              <a:latin typeface="+mj-lt"/>
              <a:ea typeface="Times New Roman" panose="02020603050405020304" pitchFamily="18" charset="0"/>
              <a:cs typeface="Aptos" panose="020B0004020202020204" pitchFamily="34" charset="0"/>
            </a:endParaRPr>
          </a:p>
          <a:p>
            <a:pPr marL="0" marR="0" indent="0">
              <a:spcBef>
                <a:spcPts val="0"/>
              </a:spcBef>
              <a:spcAft>
                <a:spcPts val="0"/>
              </a:spcAft>
              <a:buNone/>
            </a:pPr>
            <a:r>
              <a:rPr lang="en-US" sz="2000" dirty="0">
                <a:solidFill>
                  <a:schemeClr val="tx1">
                    <a:lumMod val="50000"/>
                  </a:schemeClr>
                </a:solidFill>
                <a:effectLst/>
                <a:latin typeface="+mj-lt"/>
                <a:ea typeface="Times New Roman" panose="02020603050405020304" pitchFamily="18" charset="0"/>
                <a:cs typeface="Aptos" panose="020B0004020202020204" pitchFamily="34" charset="0"/>
              </a:rPr>
              <a:t>Ardelyx has two products that have been approved by the FDA, one of which was approved after an Advisory Committee Meeting was convened. During the most recent FDA review in 2022, the FDA requested an Advisory Committee with members from the nephrology and cardiology communities. </a:t>
            </a:r>
          </a:p>
          <a:p>
            <a:pPr marL="0" marR="0" indent="0">
              <a:spcBef>
                <a:spcPts val="0"/>
              </a:spcBef>
              <a:spcAft>
                <a:spcPts val="0"/>
              </a:spcAft>
              <a:buNone/>
            </a:pPr>
            <a:endParaRPr lang="en-US" sz="2000" dirty="0">
              <a:solidFill>
                <a:schemeClr val="tx1">
                  <a:lumMod val="50000"/>
                </a:schemeClr>
              </a:solidFill>
              <a:ea typeface="Times New Roman" panose="02020603050405020304" pitchFamily="18" charset="0"/>
              <a:cs typeface="Aptos" panose="020B0004020202020204" pitchFamily="34" charset="0"/>
            </a:endParaRPr>
          </a:p>
          <a:p>
            <a:pPr marL="0" marR="0" indent="0">
              <a:spcBef>
                <a:spcPts val="0"/>
              </a:spcBef>
              <a:spcAft>
                <a:spcPts val="0"/>
              </a:spcAft>
              <a:buNone/>
            </a:pPr>
            <a:r>
              <a:rPr lang="en-US" sz="2000" dirty="0">
                <a:solidFill>
                  <a:schemeClr val="tx1">
                    <a:lumMod val="50000"/>
                  </a:schemeClr>
                </a:solidFill>
                <a:effectLst/>
                <a:latin typeface="+mj-lt"/>
                <a:ea typeface="Times New Roman" panose="02020603050405020304" pitchFamily="18" charset="0"/>
                <a:cs typeface="Aptos" panose="020B0004020202020204" pitchFamily="34" charset="0"/>
              </a:rPr>
              <a:t>Ardelyx is providing the following written comments to address the FDA’s request for input on improving the efficiencies of public Advisory Committees, reflecting our experiences during our November 2022 Advisory Committee meeting, as well as the collective experiences from our team, who have significant industry experience supporting FDA review processes.</a:t>
            </a:r>
          </a:p>
          <a:p>
            <a:pPr marL="0" marR="0" indent="0">
              <a:spcBef>
                <a:spcPts val="0"/>
              </a:spcBef>
              <a:spcAft>
                <a:spcPts val="0"/>
              </a:spcAft>
              <a:buNone/>
            </a:pPr>
            <a:endParaRPr lang="en-US" sz="2000" dirty="0">
              <a:solidFill>
                <a:schemeClr val="tx1">
                  <a:lumMod val="50000"/>
                </a:schemeClr>
              </a:solidFill>
              <a:effectLst/>
              <a:latin typeface="+mj-lt"/>
              <a:ea typeface="Times New Roman" panose="02020603050405020304" pitchFamily="18" charset="0"/>
              <a:cs typeface="Aptos" panose="020B0004020202020204" pitchFamily="34" charset="0"/>
            </a:endParaRPr>
          </a:p>
          <a:p>
            <a:pPr marL="0" marR="0" indent="0">
              <a:spcBef>
                <a:spcPts val="0"/>
              </a:spcBef>
              <a:spcAft>
                <a:spcPts val="0"/>
              </a:spcAft>
              <a:buNone/>
            </a:pPr>
            <a:r>
              <a:rPr lang="en-US" sz="2000" dirty="0">
                <a:solidFill>
                  <a:schemeClr val="tx1">
                    <a:lumMod val="50000"/>
                  </a:schemeClr>
                </a:solidFill>
                <a:ea typeface="Times New Roman" panose="02020603050405020304" pitchFamily="18" charset="0"/>
                <a:cs typeface="Aptos" panose="020B0004020202020204" pitchFamily="34" charset="0"/>
              </a:rPr>
              <a:t>The comments focus on three important areas:</a:t>
            </a:r>
            <a:endParaRPr lang="en-US" sz="2000" dirty="0">
              <a:solidFill>
                <a:schemeClr val="tx1">
                  <a:lumMod val="50000"/>
                </a:schemeClr>
              </a:solidFill>
              <a:effectLst/>
              <a:latin typeface="+mj-lt"/>
              <a:ea typeface="Times New Roman" panose="02020603050405020304" pitchFamily="18" charset="0"/>
              <a:cs typeface="Aptos" panose="020B0004020202020204" pitchFamily="34" charset="0"/>
            </a:endParaRPr>
          </a:p>
          <a:p>
            <a:pPr marL="342900" indent="-342900">
              <a:spcBef>
                <a:spcPts val="0"/>
              </a:spcBef>
            </a:pPr>
            <a:r>
              <a:rPr lang="en-US" sz="2000" dirty="0">
                <a:solidFill>
                  <a:schemeClr val="tx1">
                    <a:lumMod val="50000"/>
                  </a:schemeClr>
                </a:solidFill>
                <a:ea typeface="Calibri" panose="020F0502020204030204" pitchFamily="34" charset="0"/>
                <a:cs typeface="Aptos" panose="020B0004020202020204" pitchFamily="34" charset="0"/>
              </a:rPr>
              <a:t>Patient Voice</a:t>
            </a:r>
          </a:p>
          <a:p>
            <a:pPr marL="342900" indent="-342900">
              <a:spcBef>
                <a:spcPts val="0"/>
              </a:spcBef>
            </a:pPr>
            <a:r>
              <a:rPr lang="en-US" sz="2000" dirty="0">
                <a:solidFill>
                  <a:schemeClr val="tx1">
                    <a:lumMod val="50000"/>
                  </a:schemeClr>
                </a:solidFill>
                <a:effectLst/>
                <a:latin typeface="+mj-lt"/>
                <a:ea typeface="Calibri" panose="020F0502020204030204" pitchFamily="34" charset="0"/>
                <a:cs typeface="Aptos" panose="020B0004020202020204" pitchFamily="34" charset="0"/>
              </a:rPr>
              <a:t>Biostatistical Review</a:t>
            </a:r>
          </a:p>
          <a:p>
            <a:pPr marL="342900" indent="-342900">
              <a:spcBef>
                <a:spcPts val="0"/>
              </a:spcBef>
            </a:pPr>
            <a:r>
              <a:rPr lang="en-US" sz="2000" dirty="0">
                <a:solidFill>
                  <a:schemeClr val="tx1">
                    <a:lumMod val="50000"/>
                  </a:schemeClr>
                </a:solidFill>
                <a:ea typeface="Calibri" panose="020F0502020204030204" pitchFamily="34" charset="0"/>
                <a:cs typeface="Aptos" panose="020B0004020202020204" pitchFamily="34" charset="0"/>
              </a:rPr>
              <a:t>Redaction</a:t>
            </a:r>
            <a:endParaRPr lang="en-US" sz="2000" dirty="0">
              <a:solidFill>
                <a:schemeClr val="tx1">
                  <a:lumMod val="50000"/>
                </a:schemeClr>
              </a:solidFill>
              <a:effectLst/>
              <a:latin typeface="+mj-lt"/>
              <a:ea typeface="Calibri" panose="020F0502020204030204" pitchFamily="34" charset="0"/>
              <a:cs typeface="Aptos" panose="020B0004020202020204" pitchFamily="34" charset="0"/>
            </a:endParaRPr>
          </a:p>
          <a:p>
            <a:pPr marL="0" marR="0" indent="0">
              <a:spcBef>
                <a:spcPts val="0"/>
              </a:spcBef>
              <a:spcAft>
                <a:spcPts val="0"/>
              </a:spcAft>
              <a:buNone/>
            </a:pPr>
            <a:r>
              <a:rPr lang="en-US" sz="2000" dirty="0">
                <a:solidFill>
                  <a:schemeClr val="tx1">
                    <a:lumMod val="50000"/>
                  </a:schemeClr>
                </a:solidFill>
                <a:effectLst/>
                <a:latin typeface="+mj-lt"/>
                <a:ea typeface="Times New Roman" panose="02020603050405020304" pitchFamily="18" charset="0"/>
                <a:cs typeface="Aptos" panose="020B0004020202020204" pitchFamily="34" charset="0"/>
              </a:rPr>
              <a:t> </a:t>
            </a:r>
            <a:endParaRPr lang="en-US" sz="2000" dirty="0">
              <a:solidFill>
                <a:schemeClr val="tx1">
                  <a:lumMod val="50000"/>
                </a:schemeClr>
              </a:solidFill>
              <a:effectLst/>
              <a:latin typeface="+mj-lt"/>
              <a:ea typeface="Calibri" panose="020F0502020204030204" pitchFamily="34" charset="0"/>
              <a:cs typeface="Aptos" panose="020B0004020202020204" pitchFamily="34" charset="0"/>
            </a:endParaRPr>
          </a:p>
          <a:p>
            <a:endParaRPr lang="en-US" sz="2000" dirty="0"/>
          </a:p>
        </p:txBody>
      </p:sp>
      <p:sp>
        <p:nvSpPr>
          <p:cNvPr id="5" name="Slide Number Placeholder 4">
            <a:extLst>
              <a:ext uri="{FF2B5EF4-FFF2-40B4-BE49-F238E27FC236}">
                <a16:creationId xmlns:a16="http://schemas.microsoft.com/office/drawing/2014/main" id="{2AAC2836-17A7-FB1F-A18F-679BB9723E81}"/>
              </a:ext>
            </a:extLst>
          </p:cNvPr>
          <p:cNvSpPr>
            <a:spLocks noGrp="1"/>
          </p:cNvSpPr>
          <p:nvPr>
            <p:ph type="sldNum" sz="quarter" idx="12"/>
          </p:nvPr>
        </p:nvSpPr>
        <p:spPr/>
        <p:txBody>
          <a:bodyPr/>
          <a:lstStyle/>
          <a:p>
            <a:fld id="{BD6A6EDF-C139-4421-AC11-C64C48146D19}" type="slidenum">
              <a:rPr lang="en-US" smtClean="0"/>
              <a:t>2</a:t>
            </a:fld>
            <a:endParaRPr lang="en-US"/>
          </a:p>
        </p:txBody>
      </p:sp>
    </p:spTree>
    <p:extLst>
      <p:ext uri="{BB962C8B-B14F-4D97-AF65-F5344CB8AC3E}">
        <p14:creationId xmlns:p14="http://schemas.microsoft.com/office/powerpoint/2010/main" val="408474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E3D8-1C13-1365-419F-4E204748C0D9}"/>
              </a:ext>
            </a:extLst>
          </p:cNvPr>
          <p:cNvSpPr>
            <a:spLocks noGrp="1"/>
          </p:cNvSpPr>
          <p:nvPr>
            <p:ph type="title"/>
          </p:nvPr>
        </p:nvSpPr>
        <p:spPr/>
        <p:txBody>
          <a:bodyPr/>
          <a:lstStyle/>
          <a:p>
            <a:r>
              <a:rPr lang="en-US" dirty="0"/>
              <a:t>Company Introduction (continued)</a:t>
            </a:r>
          </a:p>
        </p:txBody>
      </p:sp>
      <p:sp>
        <p:nvSpPr>
          <p:cNvPr id="3" name="Content Placeholder 2">
            <a:extLst>
              <a:ext uri="{FF2B5EF4-FFF2-40B4-BE49-F238E27FC236}">
                <a16:creationId xmlns:a16="http://schemas.microsoft.com/office/drawing/2014/main" id="{465EC18F-860D-C943-6AB2-633C24785FC3}"/>
              </a:ext>
            </a:extLst>
          </p:cNvPr>
          <p:cNvSpPr>
            <a:spLocks noGrp="1"/>
          </p:cNvSpPr>
          <p:nvPr>
            <p:ph idx="1"/>
          </p:nvPr>
        </p:nvSpPr>
        <p:spPr>
          <a:xfrm>
            <a:off x="304800" y="1004837"/>
            <a:ext cx="11582400" cy="5007428"/>
          </a:xfrm>
        </p:spPr>
        <p:txBody>
          <a:bodyPr/>
          <a:lstStyle/>
          <a:p>
            <a:pPr marL="0" marR="0" indent="0">
              <a:spcBef>
                <a:spcPts val="0"/>
              </a:spcBef>
              <a:spcAft>
                <a:spcPts val="0"/>
              </a:spcAft>
              <a:buNone/>
            </a:pPr>
            <a:r>
              <a:rPr lang="en-US" sz="2200" dirty="0">
                <a:solidFill>
                  <a:schemeClr val="tx1">
                    <a:lumMod val="50000"/>
                  </a:schemeClr>
                </a:solidFill>
                <a:effectLst/>
                <a:latin typeface="+mj-lt"/>
                <a:ea typeface="Times New Roman" panose="02020603050405020304" pitchFamily="18" charset="0"/>
                <a:cs typeface="Aptos" panose="020B0004020202020204" pitchFamily="34" charset="0"/>
              </a:rPr>
              <a:t>Ardelyx commends the FDA for its commitment to openness and transparency in how it addresses its responsibility of ensuring the safety and efficacy. We are ardent supporters of independent FDA Advisory Committees as key to achieving that transparency. Comprised of thought leaders that include clinical experts, statisticians and consumer representatives from the patient community, the FDA Advisory Committees provide independent, expert insights on the clinical research, patient experience and medical practice associated with the products being evaluated. This insight helps the FDA make decisions based on supportive data and the available science.</a:t>
            </a:r>
            <a:r>
              <a:rPr lang="en-US" sz="2200" dirty="0">
                <a:solidFill>
                  <a:schemeClr val="tx1">
                    <a:lumMod val="50000"/>
                  </a:schemeClr>
                </a:solidFill>
                <a:effectLst/>
                <a:latin typeface="+mj-lt"/>
                <a:ea typeface="Georgia" panose="02040502050405020303" pitchFamily="18" charset="0"/>
                <a:cs typeface="Georgia" panose="02040502050405020303" pitchFamily="18" charset="0"/>
              </a:rPr>
              <a:t> </a:t>
            </a:r>
            <a:r>
              <a:rPr lang="en-US" sz="2200" dirty="0">
                <a:solidFill>
                  <a:schemeClr val="tx1">
                    <a:lumMod val="50000"/>
                  </a:schemeClr>
                </a:solidFill>
                <a:effectLst/>
                <a:latin typeface="+mj-lt"/>
                <a:ea typeface="Calibri" panose="020F0502020204030204" pitchFamily="34" charset="0"/>
                <a:cs typeface="Aptos" panose="020B0004020202020204" pitchFamily="34" charset="0"/>
              </a:rPr>
              <a:t> </a:t>
            </a:r>
          </a:p>
          <a:p>
            <a:pPr marL="0" marR="0" indent="0">
              <a:spcBef>
                <a:spcPts val="0"/>
              </a:spcBef>
              <a:spcAft>
                <a:spcPts val="0"/>
              </a:spcAft>
              <a:buNone/>
            </a:pPr>
            <a:r>
              <a:rPr lang="en-US" sz="2200" dirty="0">
                <a:solidFill>
                  <a:schemeClr val="tx1">
                    <a:lumMod val="50000"/>
                  </a:schemeClr>
                </a:solidFill>
                <a:effectLst/>
                <a:latin typeface="+mj-lt"/>
                <a:ea typeface="Times New Roman" panose="02020603050405020304" pitchFamily="18" charset="0"/>
                <a:cs typeface="Aptos" panose="020B0004020202020204" pitchFamily="34" charset="0"/>
              </a:rPr>
              <a:t> </a:t>
            </a:r>
            <a:endParaRPr lang="en-US" sz="2200" dirty="0">
              <a:solidFill>
                <a:schemeClr val="tx1">
                  <a:lumMod val="50000"/>
                </a:schemeClr>
              </a:solidFill>
              <a:effectLst/>
              <a:latin typeface="+mj-lt"/>
              <a:ea typeface="Calibri" panose="020F0502020204030204" pitchFamily="34" charset="0"/>
              <a:cs typeface="Aptos" panose="020B0004020202020204" pitchFamily="34" charset="0"/>
            </a:endParaRPr>
          </a:p>
          <a:p>
            <a:pPr marL="0" marR="0" indent="0">
              <a:spcBef>
                <a:spcPts val="0"/>
              </a:spcBef>
              <a:spcAft>
                <a:spcPts val="0"/>
              </a:spcAft>
              <a:buNone/>
            </a:pPr>
            <a:r>
              <a:rPr lang="en-US" sz="2200" dirty="0">
                <a:solidFill>
                  <a:schemeClr val="tx1">
                    <a:lumMod val="50000"/>
                  </a:schemeClr>
                </a:solidFill>
                <a:effectLst/>
                <a:highlight>
                  <a:srgbClr val="FFFFFF"/>
                </a:highlight>
                <a:latin typeface="+mj-lt"/>
                <a:ea typeface="Georgia" panose="02040502050405020303" pitchFamily="18" charset="0"/>
                <a:cs typeface="Georgia" panose="02040502050405020303" pitchFamily="18" charset="0"/>
              </a:rPr>
              <a:t>To the Agency’s credit, in furtherance of fostering an open process, FDA encourages patients, health care providers, patient advocates, and other interested individuals to share their views during the open public hearing (OPH) session of the Advisory Committee meeting or by submitting comments to the open docket.</a:t>
            </a:r>
            <a:r>
              <a:rPr lang="en-US" sz="2200" dirty="0">
                <a:solidFill>
                  <a:schemeClr val="tx1">
                    <a:lumMod val="50000"/>
                  </a:schemeClr>
                </a:solidFill>
                <a:effectLst/>
                <a:highlight>
                  <a:srgbClr val="FFFFFF"/>
                </a:highlight>
                <a:latin typeface="+mj-lt"/>
                <a:ea typeface="Times New Roman" panose="02020603050405020304" pitchFamily="18" charset="0"/>
                <a:cs typeface="Aptos" panose="020B0004020202020204" pitchFamily="34" charset="0"/>
              </a:rPr>
              <a:t> </a:t>
            </a:r>
            <a:endParaRPr lang="en-US" sz="2200" dirty="0">
              <a:solidFill>
                <a:schemeClr val="tx1">
                  <a:lumMod val="50000"/>
                </a:schemeClr>
              </a:solidFill>
              <a:effectLst/>
              <a:highlight>
                <a:srgbClr val="FFFFFF"/>
              </a:highlight>
              <a:latin typeface="+mj-lt"/>
              <a:ea typeface="Calibri" panose="020F0502020204030204" pitchFamily="34" charset="0"/>
              <a:cs typeface="Aptos" panose="020B0004020202020204" pitchFamily="34" charset="0"/>
            </a:endParaRPr>
          </a:p>
          <a:p>
            <a:endParaRPr lang="en-US" sz="2200" dirty="0"/>
          </a:p>
        </p:txBody>
      </p:sp>
      <p:sp>
        <p:nvSpPr>
          <p:cNvPr id="5" name="Slide Number Placeholder 4">
            <a:extLst>
              <a:ext uri="{FF2B5EF4-FFF2-40B4-BE49-F238E27FC236}">
                <a16:creationId xmlns:a16="http://schemas.microsoft.com/office/drawing/2014/main" id="{834B7BF0-B2EA-3EFC-C047-17BAE2B11D52}"/>
              </a:ext>
            </a:extLst>
          </p:cNvPr>
          <p:cNvSpPr>
            <a:spLocks noGrp="1"/>
          </p:cNvSpPr>
          <p:nvPr>
            <p:ph type="sldNum" sz="quarter" idx="12"/>
          </p:nvPr>
        </p:nvSpPr>
        <p:spPr/>
        <p:txBody>
          <a:bodyPr/>
          <a:lstStyle/>
          <a:p>
            <a:fld id="{BD6A6EDF-C139-4421-AC11-C64C48146D19}" type="slidenum">
              <a:rPr lang="en-US" smtClean="0"/>
              <a:t>3</a:t>
            </a:fld>
            <a:endParaRPr lang="en-US"/>
          </a:p>
        </p:txBody>
      </p:sp>
    </p:spTree>
    <p:extLst>
      <p:ext uri="{BB962C8B-B14F-4D97-AF65-F5344CB8AC3E}">
        <p14:creationId xmlns:p14="http://schemas.microsoft.com/office/powerpoint/2010/main" val="72470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FD17-5505-B9F2-3B14-986B5AD8EF46}"/>
              </a:ext>
            </a:extLst>
          </p:cNvPr>
          <p:cNvSpPr>
            <a:spLocks noGrp="1"/>
          </p:cNvSpPr>
          <p:nvPr>
            <p:ph type="title"/>
          </p:nvPr>
        </p:nvSpPr>
        <p:spPr/>
        <p:txBody>
          <a:bodyPr/>
          <a:lstStyle/>
          <a:p>
            <a:r>
              <a:rPr lang="en-US" dirty="0"/>
              <a:t>Patient Voice</a:t>
            </a:r>
          </a:p>
        </p:txBody>
      </p:sp>
      <p:sp>
        <p:nvSpPr>
          <p:cNvPr id="3" name="Content Placeholder 2">
            <a:extLst>
              <a:ext uri="{FF2B5EF4-FFF2-40B4-BE49-F238E27FC236}">
                <a16:creationId xmlns:a16="http://schemas.microsoft.com/office/drawing/2014/main" id="{1BF77A94-1C24-3AFE-8E24-D1ADEAB77519}"/>
              </a:ext>
            </a:extLst>
          </p:cNvPr>
          <p:cNvSpPr>
            <a:spLocks noGrp="1"/>
          </p:cNvSpPr>
          <p:nvPr>
            <p:ph idx="1"/>
          </p:nvPr>
        </p:nvSpPr>
        <p:spPr>
          <a:xfrm>
            <a:off x="304800" y="774534"/>
            <a:ext cx="11582400" cy="5007428"/>
          </a:xfrm>
        </p:spPr>
        <p:txBody>
          <a:bodyPr/>
          <a:lstStyle/>
          <a:p>
            <a:pPr marL="0" marR="0" indent="0">
              <a:spcBef>
                <a:spcPts val="0"/>
              </a:spcBef>
              <a:spcAft>
                <a:spcPts val="0"/>
              </a:spcAft>
              <a:buNone/>
            </a:pPr>
            <a:r>
              <a:rPr lang="en-US" sz="2200" dirty="0">
                <a:solidFill>
                  <a:schemeClr val="tx1">
                    <a:lumMod val="50000"/>
                  </a:schemeClr>
                </a:solidFill>
                <a:effectLst/>
                <a:highlight>
                  <a:srgbClr val="FFFFFF"/>
                </a:highlight>
                <a:ea typeface="Times New Roman" panose="02020603050405020304" pitchFamily="18" charset="0"/>
                <a:cs typeface="Aptos" panose="020B0004020202020204" pitchFamily="34" charset="0"/>
              </a:rPr>
              <a:t>The Patient Voice is critical illustration </a:t>
            </a:r>
            <a:r>
              <a:rPr lang="en-US" sz="2200" dirty="0">
                <a:solidFill>
                  <a:schemeClr val="tx1">
                    <a:lumMod val="50000"/>
                  </a:schemeClr>
                </a:solidFill>
                <a:highlight>
                  <a:srgbClr val="FFFFFF"/>
                </a:highlight>
                <a:ea typeface="Times New Roman" panose="02020603050405020304" pitchFamily="18" charset="0"/>
                <a:cs typeface="Aptos" panose="020B0004020202020204" pitchFamily="34" charset="0"/>
              </a:rPr>
              <a:t>of both the value and impact of new drugs and treatment options. </a:t>
            </a:r>
            <a:r>
              <a:rPr lang="en-US" sz="2200" dirty="0">
                <a:solidFill>
                  <a:schemeClr val="tx1">
                    <a:lumMod val="50000"/>
                  </a:schemeClr>
                </a:solidFill>
                <a:effectLst/>
                <a:highlight>
                  <a:srgbClr val="FFFFFF"/>
                </a:highlight>
                <a:ea typeface="Georgia" panose="02040502050405020303" pitchFamily="18" charset="0"/>
                <a:cs typeface="Georgia" panose="02040502050405020303" pitchFamily="18" charset="0"/>
              </a:rPr>
              <a:t>However, we believe that the involvement of patients in the Advisory Committee process can and should be improved to ensure that the Patient Voice is clearly heard and understood and highlight </a:t>
            </a:r>
            <a:r>
              <a:rPr lang="en-US" sz="2200" dirty="0">
                <a:solidFill>
                  <a:schemeClr val="tx1">
                    <a:lumMod val="50000"/>
                  </a:schemeClr>
                </a:solidFill>
                <a:highlight>
                  <a:srgbClr val="FFFFFF"/>
                </a:highlight>
                <a:ea typeface="Georgia" panose="02040502050405020303" pitchFamily="18" charset="0"/>
                <a:cs typeface="Georgia" panose="02040502050405020303" pitchFamily="18" charset="0"/>
              </a:rPr>
              <a:t>its </a:t>
            </a:r>
            <a:r>
              <a:rPr lang="en-US" sz="2200" dirty="0">
                <a:solidFill>
                  <a:schemeClr val="tx1">
                    <a:lumMod val="50000"/>
                  </a:schemeClr>
                </a:solidFill>
                <a:effectLst/>
                <a:highlight>
                  <a:srgbClr val="FFFFFF"/>
                </a:highlight>
                <a:ea typeface="Georgia" panose="02040502050405020303" pitchFamily="18" charset="0"/>
                <a:cs typeface="Georgia" panose="02040502050405020303" pitchFamily="18" charset="0"/>
              </a:rPr>
              <a:t>contribution to the scientific discussion and decision-making process. We believe that the following areas represent opportunities to strengthen the FDA’s patient-centric ethos:</a:t>
            </a:r>
            <a:endParaRPr lang="en-US" sz="2200" dirty="0">
              <a:solidFill>
                <a:schemeClr val="tx1">
                  <a:lumMod val="50000"/>
                </a:schemeClr>
              </a:solidFill>
              <a:effectLst/>
              <a:highlight>
                <a:srgbClr val="FFFFFF"/>
              </a:highlight>
              <a:ea typeface="Calibri" panose="020F0502020204030204" pitchFamily="34" charset="0"/>
              <a:cs typeface="Aptos" panose="020B0004020202020204" pitchFamily="34" charset="0"/>
            </a:endParaRPr>
          </a:p>
          <a:p>
            <a:pPr marL="0" marR="0">
              <a:spcBef>
                <a:spcPts val="0"/>
              </a:spcBef>
              <a:spcAft>
                <a:spcPts val="0"/>
              </a:spcAft>
            </a:pPr>
            <a:endParaRPr lang="en-US" sz="2200" dirty="0">
              <a:solidFill>
                <a:schemeClr val="tx1">
                  <a:lumMod val="50000"/>
                </a:schemeClr>
              </a:solidFill>
              <a:effectLst/>
              <a:ea typeface="Calibri" panose="020F0502020204030204" pitchFamily="34" charset="0"/>
              <a:cs typeface="Aptos" panose="020B0004020202020204" pitchFamily="34" charset="0"/>
            </a:endParaRPr>
          </a:p>
          <a:p>
            <a:pPr marL="457200" marR="0" indent="-457200">
              <a:spcBef>
                <a:spcPts val="0"/>
              </a:spcBef>
              <a:spcAft>
                <a:spcPts val="0"/>
              </a:spcAft>
              <a:buFont typeface="+mj-lt"/>
              <a:buAutoNum type="arabicPeriod"/>
            </a:pPr>
            <a:r>
              <a:rPr lang="en-US" sz="2200" b="1" i="1" dirty="0">
                <a:solidFill>
                  <a:schemeClr val="tx1">
                    <a:lumMod val="50000"/>
                  </a:schemeClr>
                </a:solidFill>
                <a:effectLst/>
                <a:ea typeface="Times New Roman" panose="02020603050405020304" pitchFamily="18" charset="0"/>
                <a:cs typeface="Aptos" panose="020B0004020202020204" pitchFamily="34" charset="0"/>
              </a:rPr>
              <a:t>Make it easy for patients to share their story</a:t>
            </a:r>
            <a:endParaRPr lang="en-US" sz="2200" b="1" dirty="0">
              <a:solidFill>
                <a:schemeClr val="tx1">
                  <a:lumMod val="50000"/>
                </a:schemeClr>
              </a:solidFill>
              <a:effectLst/>
              <a:ea typeface="Calibri" panose="020F0502020204030204" pitchFamily="34" charset="0"/>
              <a:cs typeface="Aptos" panose="020B0004020202020204" pitchFamily="34" charset="0"/>
            </a:endParaRPr>
          </a:p>
          <a:p>
            <a:pPr marL="514350" lvl="1" indent="-342900">
              <a:lnSpc>
                <a:spcPct val="107000"/>
              </a:lnSpc>
              <a:spcBef>
                <a:spcPts val="0"/>
              </a:spcBef>
              <a:buFont typeface="Symbol" panose="05050102010706020507" pitchFamily="18" charset="2"/>
              <a:buChar char=""/>
            </a:pPr>
            <a:r>
              <a:rPr lang="en-US" sz="1800" dirty="0">
                <a:solidFill>
                  <a:schemeClr val="tx1">
                    <a:lumMod val="50000"/>
                  </a:schemeClr>
                </a:solidFill>
                <a:effectLst/>
                <a:ea typeface="Times New Roman" panose="02020603050405020304" pitchFamily="18" charset="0"/>
                <a:cs typeface="Times New Roman" panose="02020603050405020304" pitchFamily="18" charset="0"/>
              </a:rPr>
              <a:t>Integration of better technology</a:t>
            </a:r>
            <a:endParaRPr lang="en-US" sz="1800" dirty="0">
              <a:solidFill>
                <a:schemeClr val="tx1">
                  <a:lumMod val="50000"/>
                </a:schemeClr>
              </a:solidFill>
              <a:effectLst/>
              <a:ea typeface="Calibri" panose="020F0502020204030204" pitchFamily="34" charset="0"/>
              <a:cs typeface="Times New Roman" panose="02020603050405020304" pitchFamily="18" charset="0"/>
            </a:endParaRPr>
          </a:p>
          <a:p>
            <a:pPr marL="514350" lvl="1" indent="-342900">
              <a:lnSpc>
                <a:spcPct val="107000"/>
              </a:lnSpc>
              <a:spcBef>
                <a:spcPts val="0"/>
              </a:spcBef>
              <a:buFont typeface="Symbol" panose="05050102010706020507" pitchFamily="18" charset="2"/>
              <a:buChar char=""/>
            </a:pPr>
            <a:r>
              <a:rPr lang="en-US" sz="1800" dirty="0">
                <a:solidFill>
                  <a:schemeClr val="tx1">
                    <a:lumMod val="50000"/>
                  </a:schemeClr>
                </a:solidFill>
                <a:effectLst/>
                <a:ea typeface="Times New Roman" panose="02020603050405020304" pitchFamily="18" charset="0"/>
                <a:cs typeface="Times New Roman" panose="02020603050405020304" pitchFamily="18" charset="0"/>
              </a:rPr>
              <a:t>Multiple channels for communication, online forum, and live event calls.</a:t>
            </a:r>
            <a:endParaRPr lang="en-US" sz="1800" dirty="0">
              <a:solidFill>
                <a:schemeClr val="tx1">
                  <a:lumMod val="50000"/>
                </a:schemeClr>
              </a:solidFill>
              <a:effectLst/>
              <a:ea typeface="Calibri" panose="020F0502020204030204" pitchFamily="34" charset="0"/>
              <a:cs typeface="Times New Roman" panose="02020603050405020304" pitchFamily="18" charset="0"/>
            </a:endParaRPr>
          </a:p>
          <a:p>
            <a:pPr marL="514350" lvl="1" indent="-342900">
              <a:lnSpc>
                <a:spcPct val="107000"/>
              </a:lnSpc>
              <a:spcBef>
                <a:spcPts val="0"/>
              </a:spcBef>
              <a:buFont typeface="Symbol" panose="05050102010706020507" pitchFamily="18" charset="2"/>
              <a:buChar char=""/>
            </a:pPr>
            <a:r>
              <a:rPr lang="en-US" sz="1800" dirty="0">
                <a:solidFill>
                  <a:schemeClr val="tx1">
                    <a:lumMod val="50000"/>
                  </a:schemeClr>
                </a:solidFill>
                <a:effectLst/>
                <a:ea typeface="Times New Roman" panose="02020603050405020304" pitchFamily="18" charset="0"/>
                <a:cs typeface="Times New Roman" panose="02020603050405020304" pitchFamily="18" charset="0"/>
              </a:rPr>
              <a:t>The ability to share written comments, to find and locate comments, and navigate where they can participate such that their voices are heard.</a:t>
            </a:r>
            <a:endParaRPr lang="en-US" sz="1800" dirty="0">
              <a:solidFill>
                <a:schemeClr val="tx1">
                  <a:lumMod val="50000"/>
                </a:schemeClr>
              </a:solidFill>
              <a:effectLst/>
              <a:ea typeface="Calibri" panose="020F0502020204030204" pitchFamily="34" charset="0"/>
              <a:cs typeface="Times New Roman" panose="02020603050405020304" pitchFamily="18" charset="0"/>
            </a:endParaRPr>
          </a:p>
          <a:p>
            <a:pPr marL="514350" lvl="1" indent="-342900">
              <a:lnSpc>
                <a:spcPct val="107000"/>
              </a:lnSpc>
              <a:spcBef>
                <a:spcPts val="0"/>
              </a:spcBef>
              <a:buFont typeface="Symbol" panose="05050102010706020507" pitchFamily="18" charset="2"/>
              <a:buChar char=""/>
            </a:pPr>
            <a:r>
              <a:rPr lang="en-US" sz="1800" dirty="0">
                <a:solidFill>
                  <a:schemeClr val="tx1">
                    <a:lumMod val="50000"/>
                  </a:schemeClr>
                </a:solidFill>
                <a:effectLst/>
                <a:ea typeface="Times New Roman" panose="02020603050405020304" pitchFamily="18" charset="0"/>
                <a:cs typeface="Times New Roman" panose="02020603050405020304" pitchFamily="18" charset="0"/>
              </a:rPr>
              <a:t>Zoom allows more participation from a wider range of patients, but the necessity to phone patients to notify them that they are on deck to speak is an antiquated technology / process. </a:t>
            </a:r>
            <a:endParaRPr lang="en-US" sz="1800" dirty="0">
              <a:solidFill>
                <a:schemeClr val="tx1">
                  <a:lumMod val="50000"/>
                </a:schemeClr>
              </a:solidFill>
              <a:effectLst/>
              <a:ea typeface="Calibri" panose="020F0502020204030204" pitchFamily="34" charset="0"/>
              <a:cs typeface="Times New Roman" panose="02020603050405020304" pitchFamily="18" charset="0"/>
            </a:endParaRPr>
          </a:p>
          <a:p>
            <a:endParaRPr lang="en-US" sz="2200" dirty="0"/>
          </a:p>
        </p:txBody>
      </p:sp>
      <p:sp>
        <p:nvSpPr>
          <p:cNvPr id="5" name="Slide Number Placeholder 4">
            <a:extLst>
              <a:ext uri="{FF2B5EF4-FFF2-40B4-BE49-F238E27FC236}">
                <a16:creationId xmlns:a16="http://schemas.microsoft.com/office/drawing/2014/main" id="{C09E2A1C-F511-BCB3-9BD2-E669A262CE39}"/>
              </a:ext>
            </a:extLst>
          </p:cNvPr>
          <p:cNvSpPr>
            <a:spLocks noGrp="1"/>
          </p:cNvSpPr>
          <p:nvPr>
            <p:ph type="sldNum" sz="quarter" idx="12"/>
          </p:nvPr>
        </p:nvSpPr>
        <p:spPr/>
        <p:txBody>
          <a:bodyPr/>
          <a:lstStyle/>
          <a:p>
            <a:fld id="{BD6A6EDF-C139-4421-AC11-C64C48146D19}" type="slidenum">
              <a:rPr lang="en-US" smtClean="0"/>
              <a:t>4</a:t>
            </a:fld>
            <a:endParaRPr lang="en-US"/>
          </a:p>
        </p:txBody>
      </p:sp>
    </p:spTree>
    <p:extLst>
      <p:ext uri="{BB962C8B-B14F-4D97-AF65-F5344CB8AC3E}">
        <p14:creationId xmlns:p14="http://schemas.microsoft.com/office/powerpoint/2010/main" val="280490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3BE5-5F4D-3081-D634-AD4D10E62464}"/>
              </a:ext>
            </a:extLst>
          </p:cNvPr>
          <p:cNvSpPr>
            <a:spLocks noGrp="1"/>
          </p:cNvSpPr>
          <p:nvPr>
            <p:ph type="title"/>
          </p:nvPr>
        </p:nvSpPr>
        <p:spPr/>
        <p:txBody>
          <a:bodyPr/>
          <a:lstStyle/>
          <a:p>
            <a:r>
              <a:rPr lang="en-US" dirty="0"/>
              <a:t>Patient Voice (continued)</a:t>
            </a:r>
          </a:p>
        </p:txBody>
      </p:sp>
      <p:sp>
        <p:nvSpPr>
          <p:cNvPr id="3" name="Content Placeholder 2">
            <a:extLst>
              <a:ext uri="{FF2B5EF4-FFF2-40B4-BE49-F238E27FC236}">
                <a16:creationId xmlns:a16="http://schemas.microsoft.com/office/drawing/2014/main" id="{E66D9D5C-CEA2-D35C-BA26-8DD6DFEFB908}"/>
              </a:ext>
            </a:extLst>
          </p:cNvPr>
          <p:cNvSpPr>
            <a:spLocks noGrp="1"/>
          </p:cNvSpPr>
          <p:nvPr>
            <p:ph idx="1"/>
          </p:nvPr>
        </p:nvSpPr>
        <p:spPr>
          <a:xfrm>
            <a:off x="304800" y="925286"/>
            <a:ext cx="11582400" cy="5007428"/>
          </a:xfrm>
        </p:spPr>
        <p:txBody>
          <a:bodyPr/>
          <a:lstStyle/>
          <a:p>
            <a:pPr marL="457200" marR="0" indent="-457200">
              <a:spcBef>
                <a:spcPts val="0"/>
              </a:spcBef>
              <a:spcAft>
                <a:spcPts val="0"/>
              </a:spcAft>
              <a:buFont typeface="+mj-lt"/>
              <a:buAutoNum type="arabicPeriod" startAt="2"/>
            </a:pPr>
            <a:r>
              <a:rPr lang="en-US" sz="2000" b="1" i="1" dirty="0">
                <a:solidFill>
                  <a:schemeClr val="tx1">
                    <a:lumMod val="50000"/>
                  </a:schemeClr>
                </a:solidFill>
                <a:effectLst/>
                <a:ea typeface="Times New Roman" panose="02020603050405020304" pitchFamily="18" charset="0"/>
                <a:cs typeface="Aptos" panose="020B0004020202020204" pitchFamily="34" charset="0"/>
              </a:rPr>
              <a:t>Enhance the participation selection process</a:t>
            </a:r>
            <a:endParaRPr lang="en-US" sz="2000" b="1" dirty="0">
              <a:solidFill>
                <a:schemeClr val="tx1">
                  <a:lumMod val="50000"/>
                </a:schemeClr>
              </a:solidFill>
              <a:effectLst/>
              <a:ea typeface="Calibri" panose="020F0502020204030204" pitchFamily="34" charset="0"/>
              <a:cs typeface="Aptos" panose="020B0004020202020204" pitchFamily="34" charset="0"/>
            </a:endParaRPr>
          </a:p>
          <a:p>
            <a:pPr marL="514350" lvl="1" indent="-342900">
              <a:lnSpc>
                <a:spcPct val="107000"/>
              </a:lnSpc>
              <a:spcBef>
                <a:spcPts val="0"/>
              </a:spcBef>
              <a:buFont typeface="Symbol" panose="05050102010706020507" pitchFamily="18" charset="2"/>
              <a:buChar char=""/>
            </a:pPr>
            <a:r>
              <a:rPr lang="en-US" dirty="0">
                <a:solidFill>
                  <a:schemeClr val="tx1">
                    <a:lumMod val="50000"/>
                  </a:schemeClr>
                </a:solidFill>
                <a:effectLst/>
                <a:ea typeface="Times New Roman" panose="02020603050405020304" pitchFamily="18" charset="0"/>
                <a:cs typeface="Times New Roman" panose="02020603050405020304" pitchFamily="18" charset="0"/>
              </a:rPr>
              <a:t>The “lottery system” of speakers allows other groups to get in queue before patients, which seems unfair, and may not necessarily best serve the goal of hearing the patient voice.  The lottery system should be changed from a randomized system to a “first come, first serve” basis which is one that would prioritize patients who have participated in relevant clinical trials or have real world experience related to the impact of treatment options on their quality of life.</a:t>
            </a:r>
            <a:endParaRPr lang="en-US" dirty="0">
              <a:solidFill>
                <a:schemeClr val="tx1">
                  <a:lumMod val="50000"/>
                </a:schemeClr>
              </a:solidFill>
              <a:effectLst/>
              <a:ea typeface="Calibri" panose="020F0502020204030204" pitchFamily="34" charset="0"/>
              <a:cs typeface="Times New Roman" panose="02020603050405020304" pitchFamily="18" charset="0"/>
            </a:endParaRPr>
          </a:p>
          <a:p>
            <a:pPr marL="514350" lvl="1" indent="-342900">
              <a:lnSpc>
                <a:spcPct val="107000"/>
              </a:lnSpc>
              <a:spcBef>
                <a:spcPts val="0"/>
              </a:spcBef>
              <a:buFont typeface="Symbol" panose="05050102010706020507" pitchFamily="18" charset="2"/>
              <a:buChar char=""/>
            </a:pPr>
            <a:r>
              <a:rPr lang="en-US" dirty="0">
                <a:solidFill>
                  <a:schemeClr val="tx1">
                    <a:lumMod val="50000"/>
                  </a:schemeClr>
                </a:solidFill>
                <a:effectLst/>
                <a:ea typeface="Times New Roman" panose="02020603050405020304" pitchFamily="18" charset="0"/>
                <a:cs typeface="Times New Roman" panose="02020603050405020304" pitchFamily="18" charset="0"/>
              </a:rPr>
              <a:t>We believe this is the case because those impacted by a disease, clearly want their stories to be heard and will sign up early. </a:t>
            </a:r>
            <a:endParaRPr lang="en-US" dirty="0">
              <a:solidFill>
                <a:schemeClr val="tx1">
                  <a:lumMod val="50000"/>
                </a:schemeClr>
              </a:solidFill>
              <a:effectLst/>
              <a:ea typeface="Calibri" panose="020F0502020204030204" pitchFamily="34" charset="0"/>
              <a:cs typeface="Times New Roman" panose="02020603050405020304" pitchFamily="18" charset="0"/>
            </a:endParaRPr>
          </a:p>
          <a:p>
            <a:pPr marL="514350" lvl="1" indent="-342900">
              <a:lnSpc>
                <a:spcPct val="107000"/>
              </a:lnSpc>
              <a:spcBef>
                <a:spcPts val="0"/>
              </a:spcBef>
              <a:buFont typeface="Symbol" panose="05050102010706020507" pitchFamily="18" charset="2"/>
              <a:buChar char=""/>
            </a:pPr>
            <a:r>
              <a:rPr lang="en-US" dirty="0">
                <a:solidFill>
                  <a:schemeClr val="tx1">
                    <a:lumMod val="50000"/>
                  </a:schemeClr>
                </a:solidFill>
                <a:effectLst/>
                <a:ea typeface="Times New Roman" panose="02020603050405020304" pitchFamily="18" charset="0"/>
                <a:cs typeface="Times New Roman" panose="02020603050405020304" pitchFamily="18" charset="0"/>
              </a:rPr>
              <a:t>We urge the Agency to consider providing sponsors, whose products are under review with the opportunity to offer participants with experience with the product, such as clinicians and patients, speak during the open comment period (OPH). This should be followed by a separate portion for other individuals, and in so doing, this allows participants to be properly present in a meaningful way versus the current OPH process which appears to be much more random. This session could still be limited to an hour, two 30-minute sessions each for the manufacturer participant portion followed by the OPH portion.  </a:t>
            </a:r>
            <a:endParaRPr lang="en-US" dirty="0">
              <a:solidFill>
                <a:schemeClr val="tx1">
                  <a:lumMod val="50000"/>
                </a:schemeClr>
              </a:solidFill>
              <a:effectLst/>
              <a:ea typeface="Calibri" panose="020F0502020204030204" pitchFamily="34" charset="0"/>
              <a:cs typeface="Times New Roman" panose="02020603050405020304" pitchFamily="18" charset="0"/>
            </a:endParaRPr>
          </a:p>
          <a:p>
            <a:endParaRPr lang="en-US" sz="2000" dirty="0">
              <a:solidFill>
                <a:schemeClr val="tx1">
                  <a:lumMod val="50000"/>
                </a:schemeClr>
              </a:solidFill>
            </a:endParaRPr>
          </a:p>
        </p:txBody>
      </p:sp>
      <p:sp>
        <p:nvSpPr>
          <p:cNvPr id="5" name="Slide Number Placeholder 4">
            <a:extLst>
              <a:ext uri="{FF2B5EF4-FFF2-40B4-BE49-F238E27FC236}">
                <a16:creationId xmlns:a16="http://schemas.microsoft.com/office/drawing/2014/main" id="{F4A4A9FE-378B-EF0C-E8C6-FCCF834B3B96}"/>
              </a:ext>
            </a:extLst>
          </p:cNvPr>
          <p:cNvSpPr>
            <a:spLocks noGrp="1"/>
          </p:cNvSpPr>
          <p:nvPr>
            <p:ph type="sldNum" sz="quarter" idx="12"/>
          </p:nvPr>
        </p:nvSpPr>
        <p:spPr/>
        <p:txBody>
          <a:bodyPr/>
          <a:lstStyle/>
          <a:p>
            <a:fld id="{BD6A6EDF-C139-4421-AC11-C64C48146D19}" type="slidenum">
              <a:rPr lang="en-US" smtClean="0"/>
              <a:t>5</a:t>
            </a:fld>
            <a:endParaRPr lang="en-US"/>
          </a:p>
        </p:txBody>
      </p:sp>
    </p:spTree>
    <p:extLst>
      <p:ext uri="{BB962C8B-B14F-4D97-AF65-F5344CB8AC3E}">
        <p14:creationId xmlns:p14="http://schemas.microsoft.com/office/powerpoint/2010/main" val="85714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FAA9-E431-C190-8AFF-0CDEE9484A94}"/>
              </a:ext>
            </a:extLst>
          </p:cNvPr>
          <p:cNvSpPr>
            <a:spLocks noGrp="1"/>
          </p:cNvSpPr>
          <p:nvPr>
            <p:ph type="title"/>
          </p:nvPr>
        </p:nvSpPr>
        <p:spPr/>
        <p:txBody>
          <a:bodyPr/>
          <a:lstStyle/>
          <a:p>
            <a:r>
              <a:rPr lang="en-US" dirty="0"/>
              <a:t>Patient Voice (continued)</a:t>
            </a:r>
          </a:p>
        </p:txBody>
      </p:sp>
      <p:sp>
        <p:nvSpPr>
          <p:cNvPr id="3" name="Content Placeholder 2">
            <a:extLst>
              <a:ext uri="{FF2B5EF4-FFF2-40B4-BE49-F238E27FC236}">
                <a16:creationId xmlns:a16="http://schemas.microsoft.com/office/drawing/2014/main" id="{3ABF50CF-5F39-72FA-3B1B-E0F31B02A23A}"/>
              </a:ext>
            </a:extLst>
          </p:cNvPr>
          <p:cNvSpPr>
            <a:spLocks noGrp="1"/>
          </p:cNvSpPr>
          <p:nvPr>
            <p:ph idx="1"/>
          </p:nvPr>
        </p:nvSpPr>
        <p:spPr>
          <a:xfrm>
            <a:off x="304800" y="1085477"/>
            <a:ext cx="11582400" cy="5007428"/>
          </a:xfrm>
        </p:spPr>
        <p:txBody>
          <a:bodyPr/>
          <a:lstStyle/>
          <a:p>
            <a:pPr marL="457200" marR="0" indent="-457200">
              <a:spcBef>
                <a:spcPts val="0"/>
              </a:spcBef>
              <a:spcAft>
                <a:spcPts val="0"/>
              </a:spcAft>
              <a:buFont typeface="+mj-lt"/>
              <a:buAutoNum type="arabicPeriod" startAt="3"/>
            </a:pPr>
            <a:r>
              <a:rPr lang="en-US" sz="2200" b="1" i="1" dirty="0">
                <a:solidFill>
                  <a:schemeClr val="tx1">
                    <a:lumMod val="50000"/>
                  </a:schemeClr>
                </a:solidFill>
                <a:effectLst/>
                <a:ea typeface="Times New Roman" panose="02020603050405020304" pitchFamily="18" charset="0"/>
                <a:cs typeface="Aptos" panose="020B0004020202020204" pitchFamily="34" charset="0"/>
              </a:rPr>
              <a:t>Appreciate patients who support this important process</a:t>
            </a:r>
            <a:endParaRPr lang="en-US" sz="2200" b="1" dirty="0">
              <a:solidFill>
                <a:schemeClr val="tx1">
                  <a:lumMod val="50000"/>
                </a:schemeClr>
              </a:solidFill>
              <a:effectLst/>
              <a:ea typeface="Calibri" panose="020F0502020204030204" pitchFamily="34" charset="0"/>
              <a:cs typeface="Aptos" panose="020B0004020202020204" pitchFamily="34" charset="0"/>
            </a:endParaRPr>
          </a:p>
          <a:p>
            <a:pPr marL="514350" lvl="1" indent="-342900">
              <a:lnSpc>
                <a:spcPct val="107000"/>
              </a:lnSpc>
              <a:spcBef>
                <a:spcPts val="0"/>
              </a:spcBef>
              <a:buFont typeface="Symbol" panose="05050102010706020507" pitchFamily="18" charset="2"/>
              <a:buChar char=""/>
            </a:pPr>
            <a:r>
              <a:rPr lang="en-US" sz="2200" dirty="0">
                <a:solidFill>
                  <a:schemeClr val="tx1">
                    <a:lumMod val="50000"/>
                  </a:schemeClr>
                </a:solidFill>
                <a:effectLst/>
                <a:ea typeface="Times New Roman" panose="02020603050405020304" pitchFamily="18" charset="0"/>
                <a:cs typeface="Times New Roman" panose="02020603050405020304" pitchFamily="18" charset="0"/>
              </a:rPr>
              <a:t>There is a perception that there is a lack of acknowledgement or lack of empathy for the patient’s participation and testimonial, as Advisory </a:t>
            </a:r>
            <a:r>
              <a:rPr lang="en-US" sz="2200" dirty="0">
                <a:solidFill>
                  <a:schemeClr val="tx1">
                    <a:lumMod val="50000"/>
                  </a:schemeClr>
                </a:solidFill>
                <a:ea typeface="Times New Roman" panose="02020603050405020304" pitchFamily="18" charset="0"/>
                <a:cs typeface="Times New Roman" panose="02020603050405020304" pitchFamily="18" charset="0"/>
              </a:rPr>
              <a:t>Committee </a:t>
            </a:r>
            <a:r>
              <a:rPr lang="en-US" sz="2200" dirty="0">
                <a:solidFill>
                  <a:schemeClr val="tx1">
                    <a:lumMod val="50000"/>
                  </a:schemeClr>
                </a:solidFill>
                <a:effectLst/>
                <a:ea typeface="Times New Roman" panose="02020603050405020304" pitchFamily="18" charset="0"/>
                <a:cs typeface="Times New Roman" panose="02020603050405020304" pitchFamily="18" charset="0"/>
              </a:rPr>
              <a:t>panelists were off camera for sponsor presentations and patient testimonials.</a:t>
            </a:r>
            <a:endParaRPr lang="en-US" sz="2200" dirty="0">
              <a:solidFill>
                <a:schemeClr val="tx1">
                  <a:lumMod val="50000"/>
                </a:schemeClr>
              </a:solidFill>
              <a:effectLst/>
              <a:ea typeface="Calibri" panose="020F0502020204030204" pitchFamily="34" charset="0"/>
              <a:cs typeface="Times New Roman" panose="02020603050405020304" pitchFamily="18" charset="0"/>
            </a:endParaRPr>
          </a:p>
          <a:p>
            <a:pPr marL="514350" lvl="1" indent="-342900">
              <a:lnSpc>
                <a:spcPct val="107000"/>
              </a:lnSpc>
              <a:spcBef>
                <a:spcPts val="0"/>
              </a:spcBef>
              <a:buFont typeface="Symbol" panose="05050102010706020507" pitchFamily="18" charset="2"/>
              <a:buChar char=""/>
            </a:pPr>
            <a:r>
              <a:rPr lang="en-US" sz="2200" dirty="0">
                <a:solidFill>
                  <a:schemeClr val="tx1">
                    <a:lumMod val="50000"/>
                  </a:schemeClr>
                </a:solidFill>
                <a:effectLst/>
                <a:ea typeface="Times New Roman" panose="02020603050405020304" pitchFamily="18" charset="0"/>
                <a:cs typeface="Times New Roman" panose="02020603050405020304" pitchFamily="18" charset="0"/>
              </a:rPr>
              <a:t>Patients can feel intimidated, rushed; while Zoom allows more participation from a wider range of patients, and allows more comfort, the off-camera activity or inactivity is very disrespectful.</a:t>
            </a:r>
            <a:endParaRPr lang="en-US" sz="2200" dirty="0">
              <a:solidFill>
                <a:schemeClr val="tx1">
                  <a:lumMod val="50000"/>
                </a:schemeClr>
              </a:solidFill>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200" dirty="0">
              <a:solidFill>
                <a:schemeClr val="tx1">
                  <a:lumMod val="50000"/>
                </a:schemeClr>
              </a:solidFill>
              <a:effectLst/>
              <a:ea typeface="Calibri" panose="020F0502020204030204" pitchFamily="34" charset="0"/>
              <a:cs typeface="Aptos" panose="020B0004020202020204" pitchFamily="34" charset="0"/>
            </a:endParaRPr>
          </a:p>
          <a:p>
            <a:pPr marL="457200" marR="0" indent="-457200">
              <a:spcBef>
                <a:spcPts val="0"/>
              </a:spcBef>
              <a:spcAft>
                <a:spcPts val="0"/>
              </a:spcAft>
              <a:buFont typeface="+mj-lt"/>
              <a:buAutoNum type="arabicPeriod" startAt="4"/>
            </a:pPr>
            <a:r>
              <a:rPr lang="en-US" sz="2200" b="1" i="1" dirty="0">
                <a:solidFill>
                  <a:schemeClr val="tx1">
                    <a:lumMod val="50000"/>
                  </a:schemeClr>
                </a:solidFill>
                <a:effectLst/>
                <a:ea typeface="Times New Roman" panose="02020603050405020304" pitchFamily="18" charset="0"/>
                <a:cs typeface="Aptos" panose="020B0004020202020204" pitchFamily="34" charset="0"/>
              </a:rPr>
              <a:t>Provide tools that enhance the benefit patients bring to the Advisory Committee</a:t>
            </a:r>
            <a:endParaRPr lang="en-US" sz="2200" b="1" dirty="0">
              <a:solidFill>
                <a:schemeClr val="tx1">
                  <a:lumMod val="50000"/>
                </a:schemeClr>
              </a:solidFill>
              <a:effectLst/>
              <a:ea typeface="Calibri" panose="020F0502020204030204" pitchFamily="34" charset="0"/>
              <a:cs typeface="Aptos" panose="020B0004020202020204" pitchFamily="34" charset="0"/>
            </a:endParaRPr>
          </a:p>
          <a:p>
            <a:pPr marL="514350" lvl="1" indent="-342900">
              <a:lnSpc>
                <a:spcPct val="107000"/>
              </a:lnSpc>
              <a:spcBef>
                <a:spcPts val="0"/>
              </a:spcBef>
              <a:buFont typeface="Symbol" panose="05050102010706020507" pitchFamily="18" charset="2"/>
              <a:buChar char=""/>
            </a:pPr>
            <a:r>
              <a:rPr lang="en-US" sz="2200" dirty="0">
                <a:solidFill>
                  <a:schemeClr val="tx1">
                    <a:lumMod val="50000"/>
                  </a:schemeClr>
                </a:solidFill>
                <a:effectLst/>
                <a:ea typeface="Times New Roman" panose="02020603050405020304" pitchFamily="18" charset="0"/>
                <a:cs typeface="Times New Roman" panose="02020603050405020304" pitchFamily="18" charset="0"/>
              </a:rPr>
              <a:t>We recommend that the FDA develop a guide to assist patients in preparing their story in an organized fashion to provide even more useful information to the voting members of the Advisory Committee.  This could include their personal story, disease burden, impact on quality of life, and individual patient experience and journey.</a:t>
            </a:r>
            <a:endParaRPr lang="en-US" sz="2200" dirty="0">
              <a:solidFill>
                <a:schemeClr val="tx1">
                  <a:lumMod val="50000"/>
                </a:schemeClr>
              </a:solidFill>
              <a:effectLst/>
              <a:ea typeface="Calibri" panose="020F0502020204030204" pitchFamily="34" charset="0"/>
              <a:cs typeface="Times New Roman" panose="02020603050405020304" pitchFamily="18" charset="0"/>
            </a:endParaRPr>
          </a:p>
          <a:p>
            <a:endParaRPr lang="en-US" dirty="0">
              <a:solidFill>
                <a:schemeClr val="tx1">
                  <a:lumMod val="50000"/>
                </a:schemeClr>
              </a:solidFill>
            </a:endParaRPr>
          </a:p>
          <a:p>
            <a:endParaRPr lang="en-US" dirty="0">
              <a:solidFill>
                <a:schemeClr val="tx1">
                  <a:lumMod val="50000"/>
                </a:schemeClr>
              </a:solidFill>
            </a:endParaRPr>
          </a:p>
        </p:txBody>
      </p:sp>
      <p:sp>
        <p:nvSpPr>
          <p:cNvPr id="5" name="Slide Number Placeholder 4">
            <a:extLst>
              <a:ext uri="{FF2B5EF4-FFF2-40B4-BE49-F238E27FC236}">
                <a16:creationId xmlns:a16="http://schemas.microsoft.com/office/drawing/2014/main" id="{932D0CBD-4336-D1DD-1525-C53919E12A17}"/>
              </a:ext>
            </a:extLst>
          </p:cNvPr>
          <p:cNvSpPr>
            <a:spLocks noGrp="1"/>
          </p:cNvSpPr>
          <p:nvPr>
            <p:ph type="sldNum" sz="quarter" idx="12"/>
          </p:nvPr>
        </p:nvSpPr>
        <p:spPr/>
        <p:txBody>
          <a:bodyPr/>
          <a:lstStyle/>
          <a:p>
            <a:fld id="{BD6A6EDF-C139-4421-AC11-C64C48146D19}" type="slidenum">
              <a:rPr lang="en-US" smtClean="0"/>
              <a:t>6</a:t>
            </a:fld>
            <a:endParaRPr lang="en-US"/>
          </a:p>
        </p:txBody>
      </p:sp>
    </p:spTree>
    <p:extLst>
      <p:ext uri="{BB962C8B-B14F-4D97-AF65-F5344CB8AC3E}">
        <p14:creationId xmlns:p14="http://schemas.microsoft.com/office/powerpoint/2010/main" val="424380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3164-9725-A49D-D648-980C4FAD1576}"/>
              </a:ext>
            </a:extLst>
          </p:cNvPr>
          <p:cNvSpPr>
            <a:spLocks noGrp="1"/>
          </p:cNvSpPr>
          <p:nvPr>
            <p:ph type="title"/>
          </p:nvPr>
        </p:nvSpPr>
        <p:spPr/>
        <p:txBody>
          <a:bodyPr/>
          <a:lstStyle/>
          <a:p>
            <a:r>
              <a:rPr lang="en-US" dirty="0"/>
              <a:t>Patient Voice (continued)</a:t>
            </a:r>
          </a:p>
        </p:txBody>
      </p:sp>
      <p:sp>
        <p:nvSpPr>
          <p:cNvPr id="3" name="Content Placeholder 2">
            <a:extLst>
              <a:ext uri="{FF2B5EF4-FFF2-40B4-BE49-F238E27FC236}">
                <a16:creationId xmlns:a16="http://schemas.microsoft.com/office/drawing/2014/main" id="{3804FAE7-0EB0-7F31-71ED-94A66B0D7622}"/>
              </a:ext>
            </a:extLst>
          </p:cNvPr>
          <p:cNvSpPr>
            <a:spLocks noGrp="1"/>
          </p:cNvSpPr>
          <p:nvPr>
            <p:ph idx="1"/>
          </p:nvPr>
        </p:nvSpPr>
        <p:spPr>
          <a:xfrm>
            <a:off x="304800" y="1085477"/>
            <a:ext cx="11582400" cy="5007428"/>
          </a:xfrm>
        </p:spPr>
        <p:txBody>
          <a:bodyPr/>
          <a:lstStyle/>
          <a:p>
            <a:pPr marL="0" marR="0" lvl="0" indent="0">
              <a:spcBef>
                <a:spcPts val="0"/>
              </a:spcBef>
              <a:spcAft>
                <a:spcPts val="0"/>
              </a:spcAft>
              <a:buNone/>
            </a:pPr>
            <a:r>
              <a:rPr lang="en-US" sz="2000" dirty="0">
                <a:solidFill>
                  <a:schemeClr val="tx1">
                    <a:lumMod val="50000"/>
                  </a:schemeClr>
                </a:solidFill>
                <a:effectLst/>
                <a:ea typeface="Times New Roman" panose="02020603050405020304" pitchFamily="18" charset="0"/>
                <a:cs typeface="Aptos" panose="020B0004020202020204" pitchFamily="34" charset="0"/>
              </a:rPr>
              <a:t>Criticisms of the open public portion of the Ad</a:t>
            </a:r>
            <a:r>
              <a:rPr lang="en-US" sz="2000" dirty="0">
                <a:solidFill>
                  <a:schemeClr val="tx1">
                    <a:lumMod val="50000"/>
                  </a:schemeClr>
                </a:solidFill>
                <a:ea typeface="Times New Roman" panose="02020603050405020304" pitchFamily="18" charset="0"/>
                <a:cs typeface="Aptos" panose="020B0004020202020204" pitchFamily="34" charset="0"/>
              </a:rPr>
              <a:t>visory </a:t>
            </a:r>
            <a:r>
              <a:rPr lang="en-US" sz="2000" dirty="0">
                <a:solidFill>
                  <a:schemeClr val="tx1">
                    <a:lumMod val="50000"/>
                  </a:schemeClr>
                </a:solidFill>
                <a:effectLst/>
                <a:ea typeface="Times New Roman" panose="02020603050405020304" pitchFamily="18" charset="0"/>
                <a:cs typeface="Aptos" panose="020B0004020202020204" pitchFamily="34" charset="0"/>
              </a:rPr>
              <a:t>Committee have to do with a perception by some that the speakers are extensions of the sponsors.  However, it is often through the communication of the sponsors that patients become aware there is an opportunity for them to speak. We would encourage the FDA to increase its outreach and communication directly to patient communities to encourage patients to participate. </a:t>
            </a:r>
            <a:endParaRPr lang="en-US" sz="2000" dirty="0">
              <a:solidFill>
                <a:schemeClr val="tx1">
                  <a:lumMod val="50000"/>
                </a:schemeClr>
              </a:solidFill>
              <a:effectLst/>
              <a:ea typeface="Calibri" panose="020F0502020204030204" pitchFamily="34" charset="0"/>
              <a:cs typeface="Aptos" panose="020B0004020202020204" pitchFamily="34" charset="0"/>
            </a:endParaRPr>
          </a:p>
          <a:p>
            <a:pPr marL="0" marR="0" indent="0">
              <a:spcBef>
                <a:spcPts val="0"/>
              </a:spcBef>
              <a:spcAft>
                <a:spcPts val="0"/>
              </a:spcAft>
              <a:buNone/>
            </a:pPr>
            <a:endParaRPr lang="en-US" sz="2000" dirty="0">
              <a:solidFill>
                <a:schemeClr val="tx1">
                  <a:lumMod val="50000"/>
                </a:schemeClr>
              </a:solidFill>
              <a:effectLst/>
              <a:ea typeface="Times New Roman" panose="02020603050405020304" pitchFamily="18" charset="0"/>
              <a:cs typeface="Aptos" panose="020B0004020202020204" pitchFamily="34" charset="0"/>
            </a:endParaRPr>
          </a:p>
          <a:p>
            <a:pPr marL="0" marR="0" indent="0">
              <a:spcBef>
                <a:spcPts val="0"/>
              </a:spcBef>
              <a:spcAft>
                <a:spcPts val="0"/>
              </a:spcAft>
              <a:buNone/>
            </a:pPr>
            <a:r>
              <a:rPr lang="en-US" sz="2000" dirty="0">
                <a:solidFill>
                  <a:schemeClr val="tx1">
                    <a:lumMod val="50000"/>
                  </a:schemeClr>
                </a:solidFill>
                <a:effectLst/>
                <a:ea typeface="Times New Roman" panose="02020603050405020304" pitchFamily="18" charset="0"/>
                <a:cs typeface="Aptos" panose="020B0004020202020204" pitchFamily="34" charset="0"/>
              </a:rPr>
              <a:t>In summary, the integration of the Patient Voice in Advisory Committee decision-making ensures the FDA has a complete understanding of the overall benefit-risk profile of a drug candidate. In addition to the requisite safety and efficacy data and clinical perspective from the medical community, the Patient Voice helps enhance the FDA’s understanding of the disease burden and the potential impact on quality of life of a new potential product. </a:t>
            </a:r>
            <a:endParaRPr lang="en-US" sz="2000" dirty="0">
              <a:solidFill>
                <a:schemeClr val="tx1">
                  <a:lumMod val="50000"/>
                </a:schemeClr>
              </a:solidFill>
              <a:effectLst/>
              <a:ea typeface="Calibri" panose="020F0502020204030204" pitchFamily="34" charset="0"/>
              <a:cs typeface="Aptos" panose="020B0004020202020204" pitchFamily="34" charset="0"/>
            </a:endParaRPr>
          </a:p>
          <a:p>
            <a:pPr marL="0" marR="0" indent="0">
              <a:spcBef>
                <a:spcPts val="0"/>
              </a:spcBef>
              <a:spcAft>
                <a:spcPts val="0"/>
              </a:spcAft>
              <a:buNone/>
            </a:pPr>
            <a:endParaRPr lang="en-US" sz="2000" dirty="0">
              <a:solidFill>
                <a:schemeClr val="tx1">
                  <a:lumMod val="50000"/>
                </a:schemeClr>
              </a:solidFill>
              <a:effectLst/>
              <a:ea typeface="Calibri" panose="020F0502020204030204" pitchFamily="34" charset="0"/>
              <a:cs typeface="Aptos" panose="020B0004020202020204" pitchFamily="34" charset="0"/>
            </a:endParaRPr>
          </a:p>
          <a:p>
            <a:pPr marL="0" marR="0" indent="0">
              <a:spcBef>
                <a:spcPts val="0"/>
              </a:spcBef>
              <a:spcAft>
                <a:spcPts val="0"/>
              </a:spcAft>
              <a:buNone/>
            </a:pPr>
            <a:r>
              <a:rPr lang="en-US" sz="2000" dirty="0">
                <a:solidFill>
                  <a:schemeClr val="tx1">
                    <a:lumMod val="50000"/>
                  </a:schemeClr>
                </a:solidFill>
                <a:effectLst/>
                <a:ea typeface="Times New Roman" panose="02020603050405020304" pitchFamily="18" charset="0"/>
                <a:cs typeface="Aptos" panose="020B0004020202020204" pitchFamily="34" charset="0"/>
              </a:rPr>
              <a:t>To ensure that the patient’s perspective is shared in the most meaningful way, we suggest the FDA encourage patients to share their stories and make them feel welcomed and heard.  Additionally, consider incorporating a selection process that is well organized and develop resources to help patients prepare for their participation in the Advisory Committee process.</a:t>
            </a:r>
            <a:endParaRPr lang="en-US" sz="2000" dirty="0">
              <a:solidFill>
                <a:schemeClr val="tx1">
                  <a:lumMod val="50000"/>
                </a:schemeClr>
              </a:solidFill>
            </a:endParaRPr>
          </a:p>
        </p:txBody>
      </p:sp>
      <p:sp>
        <p:nvSpPr>
          <p:cNvPr id="5" name="Slide Number Placeholder 4">
            <a:extLst>
              <a:ext uri="{FF2B5EF4-FFF2-40B4-BE49-F238E27FC236}">
                <a16:creationId xmlns:a16="http://schemas.microsoft.com/office/drawing/2014/main" id="{B4A68E36-3380-9026-1B83-BED7C6F438FC}"/>
              </a:ext>
            </a:extLst>
          </p:cNvPr>
          <p:cNvSpPr>
            <a:spLocks noGrp="1"/>
          </p:cNvSpPr>
          <p:nvPr>
            <p:ph type="sldNum" sz="quarter" idx="12"/>
          </p:nvPr>
        </p:nvSpPr>
        <p:spPr/>
        <p:txBody>
          <a:bodyPr/>
          <a:lstStyle/>
          <a:p>
            <a:fld id="{BD6A6EDF-C139-4421-AC11-C64C48146D19}" type="slidenum">
              <a:rPr lang="en-US" smtClean="0"/>
              <a:t>7</a:t>
            </a:fld>
            <a:endParaRPr lang="en-US"/>
          </a:p>
        </p:txBody>
      </p:sp>
    </p:spTree>
    <p:extLst>
      <p:ext uri="{BB962C8B-B14F-4D97-AF65-F5344CB8AC3E}">
        <p14:creationId xmlns:p14="http://schemas.microsoft.com/office/powerpoint/2010/main" val="250319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C044-5755-26D4-BAD5-8BE5ACE6391E}"/>
              </a:ext>
            </a:extLst>
          </p:cNvPr>
          <p:cNvSpPr>
            <a:spLocks noGrp="1"/>
          </p:cNvSpPr>
          <p:nvPr>
            <p:ph type="title"/>
          </p:nvPr>
        </p:nvSpPr>
        <p:spPr/>
        <p:txBody>
          <a:bodyPr/>
          <a:lstStyle/>
          <a:p>
            <a:r>
              <a:rPr lang="en-US" dirty="0"/>
              <a:t>Biostatistics</a:t>
            </a:r>
          </a:p>
        </p:txBody>
      </p:sp>
      <p:sp>
        <p:nvSpPr>
          <p:cNvPr id="3" name="Content Placeholder 2">
            <a:extLst>
              <a:ext uri="{FF2B5EF4-FFF2-40B4-BE49-F238E27FC236}">
                <a16:creationId xmlns:a16="http://schemas.microsoft.com/office/drawing/2014/main" id="{34F7946B-53E9-93B7-3A08-EE4C5097D875}"/>
              </a:ext>
            </a:extLst>
          </p:cNvPr>
          <p:cNvSpPr>
            <a:spLocks noGrp="1"/>
          </p:cNvSpPr>
          <p:nvPr>
            <p:ph idx="1"/>
          </p:nvPr>
        </p:nvSpPr>
        <p:spPr>
          <a:xfrm>
            <a:off x="304800" y="925286"/>
            <a:ext cx="11582400" cy="5007428"/>
          </a:xfrm>
        </p:spPr>
        <p:txBody>
          <a:bodyPr/>
          <a:lstStyle/>
          <a:p>
            <a:pPr marL="0" marR="0" indent="0">
              <a:spcBef>
                <a:spcPts val="0"/>
              </a:spcBef>
              <a:spcAft>
                <a:spcPts val="0"/>
              </a:spcAft>
              <a:buNone/>
            </a:pPr>
            <a:r>
              <a:rPr lang="en-US" sz="2400" dirty="0">
                <a:solidFill>
                  <a:schemeClr val="tx1">
                    <a:lumMod val="50000"/>
                  </a:schemeClr>
                </a:solidFill>
                <a:effectLst/>
                <a:ea typeface="DengXian" panose="02010600030101010101" pitchFamily="2" charset="-122"/>
                <a:cs typeface="Aptos" panose="020B0004020202020204" pitchFamily="34" charset="0"/>
              </a:rPr>
              <a:t>Sponsors are required to submit all Clinical Data Interchange Standards Consortium (CDISC) datasets and associated SAS programs for pivotal clinical studies, along with comprehensive documentation, to facilitate the New Drug Application (NDA) review process. However, exploratory post-hoc analyses performed by FDA reviewers, which could affect the FDA’s assessment of the product’s benefit-risk profile, are typically not shared with Sponsors during the NDA review process and/or as part of the data presented in the FDA briefing book supplied to the Advisory Committee. It is critical that all parties start with the same background scientific information, the same dataset, and shared data analyses. From there appropriate discussions and debates can take place.</a:t>
            </a:r>
          </a:p>
          <a:p>
            <a:pPr marL="0" marR="0" indent="0">
              <a:spcBef>
                <a:spcPts val="0"/>
              </a:spcBef>
              <a:spcAft>
                <a:spcPts val="0"/>
              </a:spcAft>
              <a:buNone/>
            </a:pPr>
            <a:r>
              <a:rPr lang="en-US" sz="2400" dirty="0">
                <a:solidFill>
                  <a:schemeClr val="tx1">
                    <a:lumMod val="50000"/>
                  </a:schemeClr>
                </a:solidFill>
                <a:effectLst/>
                <a:latin typeface="Aptos" panose="020B0004020202020204" pitchFamily="34" charset="0"/>
                <a:ea typeface="DengXian" panose="02010600030101010101" pitchFamily="2" charset="-122"/>
                <a:cs typeface="Aptos" panose="020B0004020202020204" pitchFamily="34" charset="0"/>
              </a:rPr>
              <a:t> </a:t>
            </a:r>
          </a:p>
          <a:p>
            <a:pPr marL="12700" indent="0">
              <a:buNone/>
            </a:pPr>
            <a:endParaRPr lang="en-US" dirty="0">
              <a:solidFill>
                <a:schemeClr val="tx1">
                  <a:lumMod val="50000"/>
                </a:schemeClr>
              </a:solidFill>
            </a:endParaRPr>
          </a:p>
        </p:txBody>
      </p:sp>
      <p:sp>
        <p:nvSpPr>
          <p:cNvPr id="5" name="Slide Number Placeholder 4">
            <a:extLst>
              <a:ext uri="{FF2B5EF4-FFF2-40B4-BE49-F238E27FC236}">
                <a16:creationId xmlns:a16="http://schemas.microsoft.com/office/drawing/2014/main" id="{4971180D-6324-735D-06BB-F09F9EA0C6FA}"/>
              </a:ext>
            </a:extLst>
          </p:cNvPr>
          <p:cNvSpPr>
            <a:spLocks noGrp="1"/>
          </p:cNvSpPr>
          <p:nvPr>
            <p:ph type="sldNum" sz="quarter" idx="12"/>
          </p:nvPr>
        </p:nvSpPr>
        <p:spPr/>
        <p:txBody>
          <a:bodyPr/>
          <a:lstStyle/>
          <a:p>
            <a:fld id="{BD6A6EDF-C139-4421-AC11-C64C48146D19}" type="slidenum">
              <a:rPr lang="en-US" smtClean="0"/>
              <a:t>8</a:t>
            </a:fld>
            <a:endParaRPr lang="en-US"/>
          </a:p>
        </p:txBody>
      </p:sp>
    </p:spTree>
    <p:extLst>
      <p:ext uri="{BB962C8B-B14F-4D97-AF65-F5344CB8AC3E}">
        <p14:creationId xmlns:p14="http://schemas.microsoft.com/office/powerpoint/2010/main" val="239159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710F-350E-3AF9-1FC4-9DFDCB3AEBBB}"/>
              </a:ext>
            </a:extLst>
          </p:cNvPr>
          <p:cNvSpPr>
            <a:spLocks noGrp="1"/>
          </p:cNvSpPr>
          <p:nvPr>
            <p:ph type="title"/>
          </p:nvPr>
        </p:nvSpPr>
        <p:spPr/>
        <p:txBody>
          <a:bodyPr/>
          <a:lstStyle/>
          <a:p>
            <a:r>
              <a:rPr lang="en-US" dirty="0"/>
              <a:t>Biostatistics (continued)</a:t>
            </a:r>
          </a:p>
        </p:txBody>
      </p:sp>
      <p:sp>
        <p:nvSpPr>
          <p:cNvPr id="3" name="Content Placeholder 2">
            <a:extLst>
              <a:ext uri="{FF2B5EF4-FFF2-40B4-BE49-F238E27FC236}">
                <a16:creationId xmlns:a16="http://schemas.microsoft.com/office/drawing/2014/main" id="{FCFC76DF-2FAA-81E5-3352-E30D8F909CFE}"/>
              </a:ext>
            </a:extLst>
          </p:cNvPr>
          <p:cNvSpPr>
            <a:spLocks noGrp="1"/>
          </p:cNvSpPr>
          <p:nvPr>
            <p:ph idx="1"/>
          </p:nvPr>
        </p:nvSpPr>
        <p:spPr>
          <a:xfrm>
            <a:off x="304800" y="1085477"/>
            <a:ext cx="11582400" cy="5007428"/>
          </a:xfrm>
        </p:spPr>
        <p:txBody>
          <a:bodyPr/>
          <a:lstStyle/>
          <a:p>
            <a:pPr marL="12700" indent="0">
              <a:buNone/>
            </a:pPr>
            <a:r>
              <a:rPr lang="en-US" sz="2400" dirty="0">
                <a:solidFill>
                  <a:schemeClr val="tx1">
                    <a:lumMod val="50000"/>
                  </a:schemeClr>
                </a:solidFill>
                <a:effectLst/>
                <a:ea typeface="DengXian" panose="02010600030101010101" pitchFamily="2" charset="-122"/>
                <a:cs typeface="Aptos" panose="020B0004020202020204" pitchFamily="34" charset="0"/>
              </a:rPr>
              <a:t>A lack of transparency in baseline scientific data and the data analyses can lead to confusion between the Sponsor, FDA and the Advisory Committee members. </a:t>
            </a:r>
            <a:r>
              <a:rPr lang="en-US" dirty="0">
                <a:solidFill>
                  <a:schemeClr val="tx1">
                    <a:lumMod val="50000"/>
                  </a:schemeClr>
                </a:solidFill>
                <a:ea typeface="DengXian" panose="02010600030101010101" pitchFamily="2" charset="-122"/>
                <a:cs typeface="Aptos" panose="020B0004020202020204" pitchFamily="34" charset="0"/>
              </a:rPr>
              <a:t>T</a:t>
            </a:r>
            <a:r>
              <a:rPr lang="en-US" sz="2400" dirty="0">
                <a:solidFill>
                  <a:schemeClr val="tx1">
                    <a:lumMod val="50000"/>
                  </a:schemeClr>
                </a:solidFill>
                <a:effectLst/>
                <a:ea typeface="DengXian" panose="02010600030101010101" pitchFamily="2" charset="-122"/>
                <a:cs typeface="Aptos" panose="020B0004020202020204" pitchFamily="34" charset="0"/>
              </a:rPr>
              <a:t>here were discrepancies and confusion during </a:t>
            </a:r>
            <a:r>
              <a:rPr lang="en-US" sz="2400" dirty="0" err="1">
                <a:solidFill>
                  <a:schemeClr val="tx1">
                    <a:lumMod val="50000"/>
                  </a:schemeClr>
                </a:solidFill>
                <a:effectLst/>
                <a:ea typeface="DengXian" panose="02010600030101010101" pitchFamily="2" charset="-122"/>
                <a:cs typeface="Aptos" panose="020B0004020202020204" pitchFamily="34" charset="0"/>
              </a:rPr>
              <a:t>Ardelyx’s</a:t>
            </a:r>
            <a:r>
              <a:rPr lang="en-US" sz="2400" dirty="0">
                <a:solidFill>
                  <a:schemeClr val="tx1">
                    <a:lumMod val="50000"/>
                  </a:schemeClr>
                </a:solidFill>
                <a:effectLst/>
                <a:ea typeface="DengXian" panose="02010600030101010101" pitchFamily="2" charset="-122"/>
                <a:cs typeface="Aptos" panose="020B0004020202020204" pitchFamily="34" charset="0"/>
              </a:rPr>
              <a:t> most recent NDA submission, as well as data presented in the FDA briefing book for the Cardiovascular and Renal Drugs Advisory Committee (CDRAC) for our new drug application. </a:t>
            </a:r>
          </a:p>
          <a:p>
            <a:r>
              <a:rPr lang="en-US" dirty="0">
                <a:solidFill>
                  <a:schemeClr val="tx1">
                    <a:lumMod val="50000"/>
                  </a:schemeClr>
                </a:solidFill>
                <a:effectLst/>
                <a:ea typeface="DengXian" panose="02010600030101010101" pitchFamily="2" charset="-122"/>
                <a:cs typeface="Aptos" panose="020B0004020202020204" pitchFamily="34" charset="0"/>
              </a:rPr>
              <a:t>In one example, during the Quality Check (QC) of the FDA briefing book for the CDRAC, Ardelyx identified several data discrepancies and noticed that different algorithms were applied to FDA’s post-hoc analyses.  For example, in a key post-hoc analysis of early responders, FDA’s algorithm used single serum phosphorus level to define responders, while </a:t>
            </a:r>
            <a:r>
              <a:rPr lang="en-US" dirty="0" err="1">
                <a:solidFill>
                  <a:schemeClr val="tx1">
                    <a:lumMod val="50000"/>
                  </a:schemeClr>
                </a:solidFill>
                <a:effectLst/>
                <a:ea typeface="DengXian" panose="02010600030101010101" pitchFamily="2" charset="-122"/>
                <a:cs typeface="Aptos" panose="020B0004020202020204" pitchFamily="34" charset="0"/>
              </a:rPr>
              <a:t>Ardelyx’s</a:t>
            </a:r>
            <a:r>
              <a:rPr lang="en-US" dirty="0">
                <a:solidFill>
                  <a:schemeClr val="tx1">
                    <a:lumMod val="50000"/>
                  </a:schemeClr>
                </a:solidFill>
                <a:effectLst/>
                <a:ea typeface="DengXian" panose="02010600030101010101" pitchFamily="2" charset="-122"/>
                <a:cs typeface="Aptos" panose="020B0004020202020204" pitchFamily="34" charset="0"/>
              </a:rPr>
              <a:t> algorithm used a composite of multiple serum phosphorus levels. </a:t>
            </a:r>
            <a:endParaRPr lang="en-US" dirty="0">
              <a:solidFill>
                <a:schemeClr val="tx1">
                  <a:lumMod val="50000"/>
                </a:schemeClr>
              </a:solidFill>
            </a:endParaRPr>
          </a:p>
          <a:p>
            <a:pPr marL="12700" indent="0">
              <a:buNone/>
            </a:pPr>
            <a:endParaRPr lang="en-US" sz="2400" dirty="0">
              <a:solidFill>
                <a:schemeClr val="tx1">
                  <a:lumMod val="50000"/>
                </a:schemeClr>
              </a:solidFill>
              <a:effectLst/>
              <a:ea typeface="DengXian" panose="02010600030101010101" pitchFamily="2" charset="-122"/>
              <a:cs typeface="Aptos" panose="020B0004020202020204" pitchFamily="34" charset="0"/>
            </a:endParaRPr>
          </a:p>
          <a:p>
            <a:endParaRPr lang="en-US" sz="2400" dirty="0">
              <a:solidFill>
                <a:schemeClr val="tx1">
                  <a:lumMod val="50000"/>
                </a:schemeClr>
              </a:solidFill>
              <a:effectLst/>
              <a:ea typeface="DengXian" panose="02010600030101010101" pitchFamily="2" charset="-122"/>
              <a:cs typeface="Aptos" panose="020B0004020202020204" pitchFamily="34" charset="0"/>
            </a:endParaRPr>
          </a:p>
          <a:p>
            <a:endParaRPr lang="en-US" dirty="0">
              <a:solidFill>
                <a:schemeClr val="tx1">
                  <a:lumMod val="50000"/>
                </a:schemeClr>
              </a:solidFill>
            </a:endParaRPr>
          </a:p>
        </p:txBody>
      </p:sp>
      <p:sp>
        <p:nvSpPr>
          <p:cNvPr id="5" name="Slide Number Placeholder 4">
            <a:extLst>
              <a:ext uri="{FF2B5EF4-FFF2-40B4-BE49-F238E27FC236}">
                <a16:creationId xmlns:a16="http://schemas.microsoft.com/office/drawing/2014/main" id="{8C67F262-0E14-F6DE-9259-8DC36C6AA3B6}"/>
              </a:ext>
            </a:extLst>
          </p:cNvPr>
          <p:cNvSpPr>
            <a:spLocks noGrp="1"/>
          </p:cNvSpPr>
          <p:nvPr>
            <p:ph type="sldNum" sz="quarter" idx="12"/>
          </p:nvPr>
        </p:nvSpPr>
        <p:spPr/>
        <p:txBody>
          <a:bodyPr/>
          <a:lstStyle/>
          <a:p>
            <a:fld id="{BD6A6EDF-C139-4421-AC11-C64C48146D19}" type="slidenum">
              <a:rPr lang="en-US" smtClean="0"/>
              <a:t>9</a:t>
            </a:fld>
            <a:endParaRPr lang="en-US"/>
          </a:p>
        </p:txBody>
      </p:sp>
    </p:spTree>
    <p:extLst>
      <p:ext uri="{BB962C8B-B14F-4D97-AF65-F5344CB8AC3E}">
        <p14:creationId xmlns:p14="http://schemas.microsoft.com/office/powerpoint/2010/main" val="728387172"/>
      </p:ext>
    </p:extLst>
  </p:cSld>
  <p:clrMapOvr>
    <a:masterClrMapping/>
  </p:clrMapOvr>
</p:sld>
</file>

<file path=ppt/theme/theme1.xml><?xml version="1.0" encoding="utf-8"?>
<a:theme xmlns:a="http://schemas.openxmlformats.org/drawingml/2006/main" name="Office Theme">
  <a:themeElements>
    <a:clrScheme name="Custom 3">
      <a:dk1>
        <a:srgbClr val="474747"/>
      </a:dk1>
      <a:lt1>
        <a:srgbClr val="FFFFFF"/>
      </a:lt1>
      <a:dk2>
        <a:srgbClr val="042769"/>
      </a:dk2>
      <a:lt2>
        <a:srgbClr val="E4E4E4"/>
      </a:lt2>
      <a:accent1>
        <a:srgbClr val="F57D21"/>
      </a:accent1>
      <a:accent2>
        <a:srgbClr val="F9B279"/>
      </a:accent2>
      <a:accent3>
        <a:srgbClr val="BBBABC"/>
      </a:accent3>
      <a:accent4>
        <a:srgbClr val="6A6B6A"/>
      </a:accent4>
      <a:accent5>
        <a:srgbClr val="3965B4"/>
      </a:accent5>
      <a:accent6>
        <a:srgbClr val="80BAE0"/>
      </a:accent6>
      <a:hlink>
        <a:srgbClr val="0444B6"/>
      </a:hlink>
      <a:folHlink>
        <a:srgbClr val="0444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HP Site Presentation" id="{BFEBEBA1-CE69-4FA9-94C6-EA42973B3945}" vid="{DB3F3C44-0ADC-409F-B1D9-004EA5BE60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226694</TotalTime>
  <Words>2280</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DengXian</vt:lpstr>
      <vt:lpstr>MS Mincho</vt:lpstr>
      <vt:lpstr>Aptos</vt:lpstr>
      <vt:lpstr>Arial</vt:lpstr>
      <vt:lpstr>Calibri</vt:lpstr>
      <vt:lpstr>Calibri Light</vt:lpstr>
      <vt:lpstr>Georgia</vt:lpstr>
      <vt:lpstr>Lucida Grande</vt:lpstr>
      <vt:lpstr>Symbol</vt:lpstr>
      <vt:lpstr>System Font Regular</vt:lpstr>
      <vt:lpstr>Times New Roman</vt:lpstr>
      <vt:lpstr>Office Theme</vt:lpstr>
      <vt:lpstr>Ardelyx Company Comments on the  FDA Advisory Committee Process and Experience  </vt:lpstr>
      <vt:lpstr>Company Introduction</vt:lpstr>
      <vt:lpstr>Company Introduction (continued)</vt:lpstr>
      <vt:lpstr>Patient Voice</vt:lpstr>
      <vt:lpstr>Patient Voice (continued)</vt:lpstr>
      <vt:lpstr>Patient Voice (continued)</vt:lpstr>
      <vt:lpstr>Patient Voice (continued)</vt:lpstr>
      <vt:lpstr>Biostatistics</vt:lpstr>
      <vt:lpstr>Biostatistics (continued)</vt:lpstr>
      <vt:lpstr>Biostatistics (continued)</vt:lpstr>
      <vt:lpstr>Biostatistics (continued)</vt:lpstr>
      <vt:lpstr>Redactions</vt:lpstr>
      <vt:lpstr>Redactions (continued)</vt:lpstr>
      <vt:lpstr>Redactions (continued)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Us Guidance Health Canada’s GMP guide for drug products (GUI-0001)</dc:title>
  <dc:creator>Angelica</dc:creator>
  <cp:lastModifiedBy>Sutter, Sue</cp:lastModifiedBy>
  <cp:revision>141</cp:revision>
  <cp:lastPrinted>2023-01-04T16:52:12Z</cp:lastPrinted>
  <dcterms:created xsi:type="dcterms:W3CDTF">2020-09-22T15:57:19Z</dcterms:created>
  <dcterms:modified xsi:type="dcterms:W3CDTF">2024-08-20T16:43:34Z</dcterms:modified>
</cp:coreProperties>
</file>